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2"/>
  </p:notesMasterIdLst>
  <p:sldIdLst>
    <p:sldId id="262" r:id="rId3"/>
    <p:sldId id="276" r:id="rId4"/>
    <p:sldId id="277" r:id="rId5"/>
    <p:sldId id="278" r:id="rId6"/>
    <p:sldId id="280" r:id="rId7"/>
    <p:sldId id="281" r:id="rId8"/>
    <p:sldId id="282" r:id="rId9"/>
    <p:sldId id="283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" initials="A" lastIdx="1" clrIdx="0">
    <p:extLst>
      <p:ext uri="{19B8F6BF-5375-455C-9EA6-DF929625EA0E}">
        <p15:presenceInfo xmlns:p15="http://schemas.microsoft.com/office/powerpoint/2012/main" userId="Alexand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3T16:23:02.92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3EB5E-F41D-4AA8-A0BE-A330A0B387A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B5196-1471-4BD0-8BA0-195B04BF6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4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B5196-1471-4BD0-8BA0-195B04BF66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7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EECD-D859-4B5F-891A-7A90677BA732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1960-3F79-41D6-B1CA-8094B0219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5383-3654-4AF1-B1E7-51EC5B88228C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E8B2-8D41-4A3F-9854-B50A34641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E032-A6CB-4A1B-89E4-9B1E6FD3FC6E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4EB5-7126-4F13-AFC8-167CDA52A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5AFD7-48A8-47D4-9D47-0BFE79DEC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3C5C-027C-4CB8-88B9-3D4CCEF7F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3C7E-83E6-4007-9DA5-2175880C1F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A6ED-0338-4437-8884-A6E56646B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5A86-CC66-4398-921D-836799BBF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65A4-DE9D-4863-917D-8843259E3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B67B3-DDAA-4098-B977-A85ED2E43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A26F8-3247-4BDF-8274-174DEED38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DE41-45DE-4CE8-96F7-FF69E6C13493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4E6-65E6-4E4E-B76B-AD866A494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84D7F-76A4-4DCE-BE1C-8E39950E37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A198-EC82-45D3-9199-472A27155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8A33-9C49-42A7-A077-69CBDC8B3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6D33-DF09-4467-88AB-03ACB7096F50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6784-0E91-4E78-A6E2-F25F5088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ED92-BD60-4FC5-BE28-C88B03490927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0346-7DEA-472A-809D-D5A51F0F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BFED-8662-4D72-A377-4A5E0D288952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BACE-FDAA-41DE-A541-E5C0EE1C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81D4-F04D-45B2-91DC-D97033736DF3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56A3-8493-499F-A5E8-2E3FD66C8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0E6-E534-4A70-9CB7-38C5A48CB14D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4C8A-5C68-4989-8405-25EA7F557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3AC5-9DED-41F3-A866-869261D3284D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FBEB-AB77-428D-A5D9-0B7EA65E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381-439C-4959-ABBE-D13C511345C6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AE31-35ED-49E3-A36A-99D5263B4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45ADD7-0344-4B6A-865A-4C7D17E0F50D}" type="datetime1">
              <a:rPr lang="ru-RU"/>
              <a:pPr>
                <a:defRPr/>
              </a:pPr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39AE9-60E0-466C-923F-D9704491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C8BFA-9BFB-4AC9-A407-2606261B4E0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Овал 137"/>
          <p:cNvSpPr/>
          <p:nvPr/>
        </p:nvSpPr>
        <p:spPr>
          <a:xfrm rot="19565640">
            <a:off x="6210261" y="2234455"/>
            <a:ext cx="355224" cy="91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Овал 136"/>
          <p:cNvSpPr/>
          <p:nvPr/>
        </p:nvSpPr>
        <p:spPr>
          <a:xfrm rot="19565640">
            <a:off x="5781632" y="2377331"/>
            <a:ext cx="355224" cy="91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Овал 134"/>
          <p:cNvSpPr/>
          <p:nvPr/>
        </p:nvSpPr>
        <p:spPr>
          <a:xfrm rot="16541530" flipV="1">
            <a:off x="3237396" y="2359292"/>
            <a:ext cx="475885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358246" cy="28813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  <a:t>Прощай, Азбука!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</a:b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1975704" y="2421284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2111555" y="21367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28860" y="235743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357422" y="2285992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28860" y="1928802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00232" y="2214554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5993035" y="2052267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215074" y="2000240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6218302" y="2420477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85" name="Овал 84"/>
          <p:cNvSpPr/>
          <p:nvPr/>
        </p:nvSpPr>
        <p:spPr>
          <a:xfrm>
            <a:off x="8215338" y="857232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339" y="2351102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429520" y="2643182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429520" y="207167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6541530" flipV="1">
            <a:off x="3165959" y="1859228"/>
            <a:ext cx="475885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3174607" y="2130756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3625454" y="1807137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827691" y="2070900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703421" y="1822288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4770132" y="2182415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4682737" y="198405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673389" y="1770361"/>
            <a:ext cx="45719" cy="2547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2982771" y="696633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896350" y="402508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3071802" y="64291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826160" y="570418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341318" flipV="1">
            <a:off x="2775212" y="430875"/>
            <a:ext cx="253806" cy="55501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1357298"/>
            <a:ext cx="428628" cy="4286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3286116" y="192880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857488" y="357166"/>
            <a:ext cx="428628" cy="428628"/>
          </a:xfrm>
          <a:prstGeom prst="ellipse">
            <a:avLst/>
          </a:prstGeom>
          <a:solidFill>
            <a:srgbClr val="29B1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143768" y="2285992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929322" y="214311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072066" y="42860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7428831" y="356477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 rot="17447951">
            <a:off x="8052803" y="623258"/>
            <a:ext cx="357187" cy="3571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266992" y="40987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5354306" y="1282348"/>
            <a:ext cx="357187" cy="3571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2143108" y="2143116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Овал 138"/>
          <p:cNvSpPr/>
          <p:nvPr/>
        </p:nvSpPr>
        <p:spPr>
          <a:xfrm rot="17447951">
            <a:off x="4697549" y="1772267"/>
            <a:ext cx="388249" cy="3836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perspectiveFron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9653907">
            <a:off x="353647" y="1353786"/>
            <a:ext cx="357187" cy="3571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 rot="19653907">
            <a:off x="2139597" y="496531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19653907">
            <a:off x="3925546" y="2211043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 rot="2149859">
            <a:off x="7000204" y="1642361"/>
            <a:ext cx="357187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2446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Бабушка девочку очень любила.</a:t>
            </a:r>
          </a:p>
          <a:p>
            <a:r>
              <a:rPr lang="ru-RU" sz="3600"/>
              <a:t>Шапочку красную ей подарила  </a:t>
            </a:r>
          </a:p>
          <a:p>
            <a:r>
              <a:rPr lang="ru-RU" sz="3600"/>
              <a:t>Девочка имя забыла своё,</a:t>
            </a:r>
          </a:p>
          <a:p>
            <a:r>
              <a:rPr lang="ru-RU" sz="3600"/>
              <a:t>Вы подскажите, как звали её?         </a:t>
            </a:r>
            <a:endParaRPr lang="ru-RU" sz="3600" b="1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41990" name="Picture 6" descr="Красная Шап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5175"/>
            <a:ext cx="4430713" cy="5830888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750" y="1125538"/>
            <a:ext cx="68786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514475" algn="l"/>
              </a:tabLst>
            </a:pPr>
            <a:r>
              <a:rPr lang="ru-RU" sz="3600"/>
              <a:t>С букварём шагает в школу 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Деревянный мальчуган.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Попадает вместо школы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В полотняный балаган.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эта книжка?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сам мальчишка?    </a:t>
            </a:r>
            <a:endParaRPr lang="ru-RU" sz="3600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6389" name="Picture 5" descr="Бурат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221537" cy="5470525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CC3300"/>
                </a:solidFill>
                <a:latin typeface="Monotype Corsiva" pitchFamily="66" charset="0"/>
              </a:rPr>
              <a:t>Приключения Буратино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50" y="836613"/>
            <a:ext cx="82534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Кто работать не хотел, </a:t>
            </a:r>
          </a:p>
          <a:p>
            <a:r>
              <a:rPr lang="ru-RU" sz="3600"/>
              <a:t>                       а играл и песни пел?</a:t>
            </a:r>
          </a:p>
          <a:p>
            <a:r>
              <a:rPr lang="ru-RU" sz="3600"/>
              <a:t>К братцу третьему потом </a:t>
            </a:r>
          </a:p>
          <a:p>
            <a:r>
              <a:rPr lang="ru-RU" sz="3600"/>
              <a:t>                      прибежали в новый дом.</a:t>
            </a:r>
          </a:p>
          <a:p>
            <a:r>
              <a:rPr lang="ru-RU" sz="3600"/>
              <a:t>От волка хитрого спаслись, </a:t>
            </a:r>
          </a:p>
          <a:p>
            <a:r>
              <a:rPr lang="ru-RU" sz="3600"/>
              <a:t>                но долго хвостики тряслись.</a:t>
            </a:r>
          </a:p>
          <a:p>
            <a:r>
              <a:rPr lang="ru-RU" sz="3600"/>
              <a:t>Сказка известна любому ребёнку</a:t>
            </a:r>
          </a:p>
          <a:p>
            <a:r>
              <a:rPr lang="ru-RU" sz="3600"/>
              <a:t>                            и называется….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7413" name="Picture 5" descr="3 поросё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765175"/>
            <a:ext cx="3763962" cy="5689600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820738"/>
            <a:ext cx="81946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Удивляется народ: </a:t>
            </a:r>
          </a:p>
          <a:p>
            <a:r>
              <a:rPr lang="ru-RU" sz="3600"/>
              <a:t>                          едет печка, дым идёт,</a:t>
            </a:r>
          </a:p>
          <a:p>
            <a:r>
              <a:rPr lang="ru-RU" sz="3600"/>
              <a:t>А Емеля на печи</a:t>
            </a:r>
          </a:p>
          <a:p>
            <a:r>
              <a:rPr lang="ru-RU" sz="3600"/>
              <a:t>                          ест большие калачи!</a:t>
            </a:r>
          </a:p>
          <a:p>
            <a:r>
              <a:rPr lang="ru-RU" sz="3600"/>
              <a:t>Чай сам наливается по его хотению,</a:t>
            </a:r>
          </a:p>
          <a:p>
            <a:r>
              <a:rPr lang="ru-RU" sz="3600"/>
              <a:t> А сказка называется…  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9461" name="Picture 5" descr="Shuka_v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6934200" cy="560228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32138" y="692150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3300"/>
                </a:solidFill>
              </a:rPr>
              <a:t>По щучьему велению.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1004888"/>
            <a:ext cx="75120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dirty="0"/>
              <a:t>Сидит в корзине девочка </a:t>
            </a:r>
          </a:p>
          <a:p>
            <a:r>
              <a:rPr lang="ru-RU" sz="3600" dirty="0"/>
              <a:t>                         у Мишки за спиной.</a:t>
            </a:r>
          </a:p>
          <a:p>
            <a:r>
              <a:rPr lang="ru-RU" sz="3600" dirty="0"/>
              <a:t> Он сам, того не ведая, </a:t>
            </a:r>
          </a:p>
          <a:p>
            <a:r>
              <a:rPr lang="ru-RU" sz="3600" dirty="0"/>
              <a:t>                         несёт её домой.</a:t>
            </a:r>
          </a:p>
          <a:p>
            <a:r>
              <a:rPr lang="ru-RU" sz="3600" dirty="0"/>
              <a:t> Ну, отгадал загадку? </a:t>
            </a:r>
          </a:p>
          <a:p>
            <a:r>
              <a:rPr lang="ru-RU" sz="3600" dirty="0"/>
              <a:t>                        Тогда ответь!</a:t>
            </a:r>
          </a:p>
          <a:p>
            <a:r>
              <a:rPr lang="ru-RU" sz="3600" dirty="0"/>
              <a:t> Названье этой книжки…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268538" y="549275"/>
            <a:ext cx="4665648" cy="5926117"/>
            <a:chOff x="2268538" y="549275"/>
            <a:chExt cx="4665648" cy="592611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00298" y="571480"/>
              <a:ext cx="4433888" cy="5903912"/>
              <a:chOff x="2124075" y="620713"/>
              <a:chExt cx="4433888" cy="5903912"/>
            </a:xfrm>
          </p:grpSpPr>
          <p:pic>
            <p:nvPicPr>
              <p:cNvPr id="20485" name="Picture 5" descr="masha_i_medve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24075" y="620713"/>
                <a:ext cx="4433888" cy="5903912"/>
              </a:xfrm>
              <a:prstGeom prst="rect">
                <a:avLst/>
              </a:prstGeom>
              <a:noFill/>
              <a:ln w="28575">
                <a:solidFill>
                  <a:srgbClr val="DB41D0"/>
                </a:solidFill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52769" y="1406531"/>
                <a:ext cx="1548076" cy="169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68538" y="549275"/>
              <a:ext cx="431958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>
                  <a:solidFill>
                    <a:srgbClr val="FFFF00"/>
                  </a:solidFill>
                </a:rPr>
                <a:t>Маша и медведь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6263" y="1022350"/>
            <a:ext cx="7308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Их приглашают с другом Геной</a:t>
            </a:r>
          </a:p>
          <a:p>
            <a:r>
              <a:rPr lang="ru-RU" sz="3600"/>
              <a:t>На день рожденья непременно.</a:t>
            </a:r>
          </a:p>
          <a:p>
            <a:r>
              <a:rPr lang="ru-RU" sz="3600"/>
              <a:t>И любит каждую букашку</a:t>
            </a:r>
          </a:p>
          <a:p>
            <a:r>
              <a:rPr lang="ru-RU" sz="3600"/>
              <a:t>Забавный добрый …..                   </a:t>
            </a:r>
          </a:p>
          <a:p>
            <a:pPr eaLnBrk="0" hangingPunct="0"/>
            <a:endParaRPr lang="ru-RU" sz="36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21509" name="Picture 5" descr="чебур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0713"/>
            <a:ext cx="5913438" cy="5913437"/>
          </a:xfrm>
          <a:prstGeom prst="rect">
            <a:avLst/>
          </a:prstGeom>
          <a:noFill/>
          <a:ln w="952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1125538"/>
            <a:ext cx="80137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Укатился он из дома</a:t>
            </a:r>
          </a:p>
          <a:p>
            <a:r>
              <a:rPr lang="ru-RU" sz="3600"/>
              <a:t>По дороге незнакомой…</a:t>
            </a:r>
          </a:p>
          <a:p>
            <a:r>
              <a:rPr lang="ru-RU" sz="3600"/>
              <a:t>Ты узнал его, дружок?</a:t>
            </a:r>
          </a:p>
          <a:p>
            <a:r>
              <a:rPr lang="ru-RU" sz="3600"/>
              <a:t>Это самый непослушный, </a:t>
            </a:r>
          </a:p>
          <a:p>
            <a:r>
              <a:rPr lang="ru-RU" sz="3600"/>
              <a:t>            говорливый, простодушный</a:t>
            </a:r>
          </a:p>
          <a:p>
            <a:r>
              <a:rPr lang="ru-RU" sz="3600"/>
              <a:t> И румяный…                                                                          </a:t>
            </a:r>
            <a:endParaRPr lang="ru-RU" sz="36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5127" name="Picture 7" descr="колоб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620713"/>
            <a:ext cx="4265612" cy="597693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смайл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29882">
            <a:off x="267825" y="2761544"/>
            <a:ext cx="1936096" cy="140312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4357694"/>
            <a:ext cx="8143932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  <a:t>СПАСИБО, АЗБУКА!</a:t>
            </a:r>
            <a:br>
              <a:rPr kumimoji="0" lang="ru-RU" sz="8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</a:br>
            <a:br>
              <a:rPr kumimoji="0" lang="ru-RU" sz="8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</a:br>
            <a:endParaRPr kumimoji="0" lang="ru-RU" sz="8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044" y="2268947"/>
            <a:ext cx="2146000" cy="237001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22580">
            <a:off x="4738189" y="2093516"/>
            <a:ext cx="1446544" cy="19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11581329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1876">
            <a:off x="6273790" y="489591"/>
            <a:ext cx="1699306" cy="1674729"/>
          </a:xfrm>
          <a:prstGeom prst="rect">
            <a:avLst/>
          </a:prstGeom>
          <a:noFill/>
        </p:spPr>
      </p:pic>
      <p:pic>
        <p:nvPicPr>
          <p:cNvPr id="7" name="Picture 4" descr="11581329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1876">
            <a:off x="3630584" y="561029"/>
            <a:ext cx="1699306" cy="1674729"/>
          </a:xfrm>
          <a:prstGeom prst="rect">
            <a:avLst/>
          </a:prstGeom>
          <a:noFill/>
        </p:spPr>
      </p:pic>
      <p:pic>
        <p:nvPicPr>
          <p:cNvPr id="8" name="Picture 4" descr="11581329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1876">
            <a:off x="987377" y="703905"/>
            <a:ext cx="1699306" cy="1674729"/>
          </a:xfrm>
          <a:prstGeom prst="rect">
            <a:avLst/>
          </a:prstGeom>
          <a:noFill/>
        </p:spPr>
      </p:pic>
      <p:pic>
        <p:nvPicPr>
          <p:cNvPr id="9" name="Рисунок 8" descr="Ссмайл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074">
            <a:off x="6985141" y="2606256"/>
            <a:ext cx="1936096" cy="1403126"/>
          </a:xfrm>
          <a:prstGeom prst="rect">
            <a:avLst/>
          </a:prstGeom>
        </p:spPr>
      </p:pic>
      <p:pic>
        <p:nvPicPr>
          <p:cNvPr id="10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1571612"/>
            <a:ext cx="898525" cy="898525"/>
          </a:xfrm>
          <a:prstGeom prst="rect">
            <a:avLst/>
          </a:prstGeom>
          <a:noFill/>
        </p:spPr>
      </p:pic>
      <p:pic>
        <p:nvPicPr>
          <p:cNvPr id="11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857364"/>
            <a:ext cx="898525" cy="847740"/>
          </a:xfrm>
          <a:prstGeom prst="rect">
            <a:avLst/>
          </a:prstGeom>
          <a:noFill/>
        </p:spPr>
      </p:pic>
      <p:pic>
        <p:nvPicPr>
          <p:cNvPr id="12" name="Picture 30" descr="star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500702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30" descr="star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071546"/>
            <a:ext cx="952500" cy="952500"/>
          </a:xfrm>
          <a:prstGeom prst="rect">
            <a:avLst/>
          </a:prstGeom>
          <a:noFill/>
        </p:spPr>
      </p:pic>
      <p:pic>
        <p:nvPicPr>
          <p:cNvPr id="14" name="Picture 30" descr="star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285860"/>
            <a:ext cx="952500" cy="952500"/>
          </a:xfrm>
          <a:prstGeom prst="rect">
            <a:avLst/>
          </a:prstGeom>
          <a:noFill/>
        </p:spPr>
      </p:pic>
      <p:pic>
        <p:nvPicPr>
          <p:cNvPr id="16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29264"/>
            <a:ext cx="898525" cy="847740"/>
          </a:xfrm>
          <a:prstGeom prst="rect">
            <a:avLst/>
          </a:prstGeom>
          <a:noFill/>
        </p:spPr>
      </p:pic>
      <p:pic>
        <p:nvPicPr>
          <p:cNvPr id="17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5475" y="5357826"/>
            <a:ext cx="898525" cy="84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261</Words>
  <Application>Microsoft Office PowerPoint</Application>
  <PresentationFormat>Экран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Impact</vt:lpstr>
      <vt:lpstr>Monotype Corsiva</vt:lpstr>
      <vt:lpstr>нач.школа 14. русский язык</vt:lpstr>
      <vt:lpstr>Оформление по умолчанию</vt:lpstr>
      <vt:lpstr>Прощай, Азбука!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Alexandr</cp:lastModifiedBy>
  <cp:revision>57</cp:revision>
  <dcterms:created xsi:type="dcterms:W3CDTF">2016-02-27T15:15:32Z</dcterms:created>
  <dcterms:modified xsi:type="dcterms:W3CDTF">2026-01-23T13:23:08Z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2483011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