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1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2" autoAdjust="0"/>
    <p:restoredTop sz="94660"/>
  </p:normalViewPr>
  <p:slideViewPr>
    <p:cSldViewPr>
      <p:cViewPr varScale="1">
        <p:scale>
          <a:sx n="105" d="100"/>
          <a:sy n="105" d="100"/>
        </p:scale>
        <p:origin x="16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8;&#1072;&#1090;&#1100;&#1103;&#1085;&#1072;.Admin-&#1055;&#1050;\Desktop\&#1087;&#1088;&#1086;&#1077;&#1082;&#1090;%20&#1078;&#1080;&#1074;&#1086;&#1077;%20&#1089;&#1083;&#1086;&#1074;&#1086;%20&#1088;&#1091;&#1089;&#1089;&#1082;&#1086;&#1077;\&#1087;&#1086;-&#1088;&#1091;&#1089;&#1089;&#1082;&#1080;%20&#1075;&#1086;&#1074;&#1086;&#1088;&#1103;\&#1048;&#1053;&#1054;&#1057;&#1058;&#1056;&#1040;&#1053;&#1062;&#1067;%20&#1054;%20&#1056;&#1059;&#1057;&#1057;&#1050;&#1054;&#1052;%20&#1071;&#1047;&#1067;&#1050;&#1045;.mp4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874~1.ADM\AppData\Local\Temp\HamsterArc{6470d144-d389-42aa-8599-670d69400f1e}\0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139938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3571876"/>
            <a:ext cx="6215106" cy="206692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>
                <a:solidFill>
                  <a:srgbClr val="002060"/>
                </a:solidFill>
                <a:latin typeface="Arbat" pitchFamily="2" charset="0"/>
              </a:rPr>
              <a:t>Не страшно под пулями мертвыми лечь,</a:t>
            </a:r>
          </a:p>
          <a:p>
            <a:pPr algn="l"/>
            <a:r>
              <a:rPr lang="ru-RU" b="1" dirty="0">
                <a:solidFill>
                  <a:srgbClr val="002060"/>
                </a:solidFill>
                <a:latin typeface="Arbat" pitchFamily="2" charset="0"/>
              </a:rPr>
              <a:t>Не горько остаться без крова,-</a:t>
            </a:r>
          </a:p>
          <a:p>
            <a:pPr algn="l"/>
            <a:r>
              <a:rPr lang="ru-RU" b="1" dirty="0">
                <a:solidFill>
                  <a:srgbClr val="002060"/>
                </a:solidFill>
                <a:latin typeface="Arbat" pitchFamily="2" charset="0"/>
              </a:rPr>
              <a:t>И мы сохраним тебя,  русская речь,</a:t>
            </a:r>
          </a:p>
          <a:p>
            <a:pPr algn="l"/>
            <a:r>
              <a:rPr lang="ru-RU" b="1" dirty="0">
                <a:solidFill>
                  <a:srgbClr val="002060"/>
                </a:solidFill>
                <a:latin typeface="Arbat" pitchFamily="2" charset="0"/>
              </a:rPr>
              <a:t>Великое русское слово.</a:t>
            </a:r>
          </a:p>
          <a:p>
            <a:pPr algn="l"/>
            <a:r>
              <a:rPr lang="ru-RU" b="1" dirty="0">
                <a:solidFill>
                  <a:srgbClr val="002060"/>
                </a:solidFill>
                <a:latin typeface="Arbat" pitchFamily="2" charset="0"/>
              </a:rPr>
              <a:t>                            А. Ахматова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285860"/>
            <a:ext cx="785818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По-русски говоря</a:t>
            </a:r>
          </a:p>
        </p:txBody>
      </p:sp>
      <p:sp>
        <p:nvSpPr>
          <p:cNvPr id="28674" name="AutoShape 2" descr="data:image/gif;base64,R0lGODlhAQABAIAAAAAAAP///yH5BAEAAAAALAAAAAABAAEAAAIBRAA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E874~1.ADM\AppData\Local\Temp\HamsterArc{a0f3ecb4-94cd-4051-b349-2531d958c1a9}\01_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500042"/>
            <a:ext cx="4929222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Ага</a:t>
            </a:r>
          </a:p>
        </p:txBody>
      </p:sp>
      <p:pic>
        <p:nvPicPr>
          <p:cNvPr id="20482" name="Picture 2" descr="http://www.100milerun.com/wp-content/uploads/2014/05/ban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15866" y="-6572320"/>
            <a:ext cx="6786610" cy="10840212"/>
          </a:xfrm>
          <a:prstGeom prst="rect">
            <a:avLst/>
          </a:prstGeom>
          <a:noFill/>
        </p:spPr>
      </p:pic>
      <p:sp>
        <p:nvSpPr>
          <p:cNvPr id="21510" name="AutoShape 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://laurent.mougel1.free.fr/6eme/index_fichiers/grenouil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714620"/>
            <a:ext cx="3571875" cy="3209926"/>
          </a:xfrm>
          <a:prstGeom prst="rect">
            <a:avLst/>
          </a:prstGeom>
          <a:noFill/>
        </p:spPr>
      </p:pic>
      <p:pic>
        <p:nvPicPr>
          <p:cNvPr id="22536" name="Picture 8" descr="https://www.stihi.ru/pics/2014/02/28/1172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78"/>
          <a:stretch>
            <a:fillRect/>
          </a:stretch>
        </p:blipFill>
        <p:spPr bwMode="auto">
          <a:xfrm>
            <a:off x="357158" y="1571612"/>
            <a:ext cx="3429024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E874~1.ADM\AppData\Local\Temp\HamsterArc{a0f3ecb4-94cd-4051-b349-2531d958c1a9}\01_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500042"/>
            <a:ext cx="4929222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Кисть</a:t>
            </a:r>
          </a:p>
        </p:txBody>
      </p:sp>
      <p:pic>
        <p:nvPicPr>
          <p:cNvPr id="20482" name="Picture 2" descr="http://www.100milerun.com/wp-content/uploads/2014/05/ban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15866" y="-6572320"/>
            <a:ext cx="6786610" cy="10840212"/>
          </a:xfrm>
          <a:prstGeom prst="rect">
            <a:avLst/>
          </a:prstGeom>
          <a:noFill/>
        </p:spPr>
      </p:pic>
      <p:sp>
        <p:nvSpPr>
          <p:cNvPr id="21510" name="AutoShape 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4" name="Picture 2" descr="http://www.revline.ru/upload/iblock/93c/15m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38504">
            <a:off x="4991984" y="2425231"/>
            <a:ext cx="4200225" cy="3147615"/>
          </a:xfrm>
          <a:prstGeom prst="rect">
            <a:avLst/>
          </a:prstGeom>
          <a:noFill/>
        </p:spPr>
      </p:pic>
      <p:sp>
        <p:nvSpPr>
          <p:cNvPr id="23556" name="AutoShape 4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://zozhlegko.ru/wp-content/uploads/2015/04/422647203_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" y="2428868"/>
            <a:ext cx="4429132" cy="442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E874~1.ADM\AppData\Local\Temp\HamsterArc{a0f3ecb4-94cd-4051-b349-2531d958c1a9}\01_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500042"/>
            <a:ext cx="4929222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Тюбик</a:t>
            </a:r>
            <a:endParaRPr lang="ru-RU" sz="7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bat" pitchFamily="2" charset="0"/>
            </a:endParaRPr>
          </a:p>
        </p:txBody>
      </p:sp>
      <p:pic>
        <p:nvPicPr>
          <p:cNvPr id="20482" name="Picture 2" descr="http://www.100milerun.com/wp-content/uploads/2014/05/ban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15866" y="-6572320"/>
            <a:ext cx="6786610" cy="10840212"/>
          </a:xfrm>
          <a:prstGeom prst="rect">
            <a:avLst/>
          </a:prstGeom>
          <a:noFill/>
        </p:spPr>
      </p:pic>
      <p:sp>
        <p:nvSpPr>
          <p:cNvPr id="21510" name="AutoShape 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 descr="http://vk.com/images/gifts/256/31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3786214" cy="3786214"/>
          </a:xfrm>
          <a:prstGeom prst="rect">
            <a:avLst/>
          </a:prstGeom>
          <a:noFill/>
        </p:spPr>
      </p:pic>
      <p:sp>
        <p:nvSpPr>
          <p:cNvPr id="24580" name="AutoShape 4" descr="data:image/jpeg;base64,/9j/4AAQSkZJRgABAQAAAQABAAD/2wCEAAkGBxQTEhUUEhQUFRQWGBcYGBYVFxgVFxwYGR4XHBYeFxwcHighGholHBUWITEhJSkrLi4uGh8zODMsOCgtLisBCgoKDg0OGxAQGywlICQsLCwsLzQ0LCwsLC8sLCwsLCw0LCwsLCwsLCwsLCwsLCwsLCwsLCwsLCwsLC8sLCwsLP/AABEIARcAtAMBEQACEQEDEQH/xAAcAAABBQEBAQAAAAAAAAAAAAAAAwQFBgcCCAH/xABLEAACAQIDBQUDCAcGBQIHAAABAgMAEQQSIQUGMUFRBxMiYXEygZEUI0JSYnKhsTNDU4KSwdEkY3Oi4fA0ssLD8RVECCV0g5Ojs//EABsBAQACAwEBAAAAAAAAAAAAAAACBAEDBQYH/8QAOREAAgECBAMFBwQCAgEFAAAAAAECAxEEEiExBUFREyJhgZEycaGx0eHwBhRCwVLxI9IVM2JyksL/2gAMAwEAAhEDEQA/ANxoAoAoAoAoAoAoAoAoAoAoAoAoAoBptbacWGheadxHGguzH8ABxJJsABqSQBQGC7Q7RcRJtBMagZY4iVTDlrAwn9IHsbd441vqFITjl1qvEd/wLaw3c8TeNi7VixUKTwMGjcXB5jqGHJgbgjkRVoqD2gCgCgCgCgCgCgCgCgCgCgCgCgCgCgCgCgOJZQoLMQqjiSbAepNAVrHdoezYjZsXExHKLNOf/wBQasOSW5lRb2RC7T7XcEi/MJPO/JRG0K3+00gFh6Bj5VB1YLmbI0ZvkZRvXvPicfIGxBARTdIUv3acr66u9vpHzsADaqlSs5aLYt0qKhq9yEIrSWCc3S3sxGz5C8NnjYgyQsSEflcHXI9tMwB5XBsLbqVZw0exoq0FPVbnoPdnb8OOw6zwE5TcMp0ZHHtK45MPxBBFwQavJpq6Oe007MlayYCgCgCgCgCgCgCgCgCgCgCgCgCgOZHCgsxAABJJNgAOJJ5CgMn3u7XLExbOVWtocRILp/8AaT6f3msOgYa1pqV4x0WrN9Kg56vRGa7QxM+LbNipZJje47xrqPup7CfugVUlWnLmXI0YR5C+HwHlWonc6eHxZEF359FHVv6VmxG4sNn2Fvx5k1i4uMMRhvFboLn38PyNZ5GbjKWOxrBM0TsLxzLjJ4PoSQ96RyDxMiXA6kTWJ+yvSruGlo0UcVGzTNtqyVQoAoAoAoAoAoAoAoAoAoAoD4TQFc2/v1gcISs06mQfqo7yyX81S+X1awrDaW5mMXLRGRb99ozbRXuIUeHDA+MMRnlI4B8pICD6tzc8eFqr1q1laPMs0aF3eXIq+Fw16pF1sfpPEntOvoNT+FLMg2OsP3s2kSmNOcjDxEfYH86zotyLZN4PZaxrlUeZJ1JPMk8zUW7kbiG1JEhW7ak6Ko9pjyAFZSuZQwhwDBSX9tjmby6AeQGlGyVyMx+GoTTND7C9ikGfGMNDaCM9QpzTEeWYIvqhq/h42jfqUcTPNO3Q1ut5XCgCgCgCgCgCgCgCgPjMALnQDmaArG1+0HZ2HuHxKO40yQ3ma/QiMHL+9asOSW5KMXLZFJ2x2zMbjCYW3R8Q3/bjJv8AxitMsRFbam6OGm99Ci7Z3sx2LuJ8TJkP6uP5mO3QhLFh94tVeWIk9tCxHDQW+pBOgjRiAAFBNgLCtavKSTNsmoRdjvZ2HsAOnH15/jWJyu7mYrLFIlcNhu8NjfINLDTMed/IVjYi2T+BwKLwRR6AVG7IMmYkAFzoBxJ4e+sESPfajy3XBx95yMz+GIeh4v7vxqWW24tbc7wGwcrd7M5lm+sdFXyQcvX8qOXJC4viYKwZTK1tCMyOYYiM4F3blGp4X+2eQ9/Djsiku9Lb5hye0d/kahuRvnh1WLByRDCFQscVmzwvbRQrkAiQ9H1JOhY1ep1Yz2Kc6co7mgVtNYUAUAUAUAUAUAUBgG/m9WKG0sUsOKnjjR1jVEkIUZEXNYcAc5fUa/CqtarKMrIt0KMZRvIp+MxUs36aWab/ABpXlHwckVodab5lhUaa5H2HDe4dK1NmwdJhqC59MVDAz2ivzbW6X+Gp/Kp0/aRGp7LHmCAIBGoOo/lUGrEr3JTZa2RfQf60e5AmEmCDM3Ae/wBABzJOlqwRFIsGZ7Gf2OIhvp5GW3tH7Psjz41m9tjF7bE/EAAAAABwA0FRIHTLQEDisWZnaLDEeE2km4pH1VeTy+XBefQ7FHKry9PzkYzX0QpDs5IUyRiw1JJ1ZmPFmPFmPWoyk5O7JRViI2nhgwIIBB4g8KJ2Ni1Lh2c78kOmCxjk3IWCZzqTyikJ4vyVj7XA+K2a/RrZ9HuVKtLLqtjU63mgKAKAKAKAKAKA8q7Xlz4nEP8AXxGIb+KVz/OufX9tnToK1NH3DxczWk2NiyYgE5YxmbrwUeZrNupC49EWUXY+pOn/AIFYA2dr68ByvxP9KGUPN0d3/l+L7tr9xEA8xBtmuTkj6jNYk+QNWsPTXtM1VHd5fUsG8u4k2GdpMIjTYckt3SayxX1IRf1kd+AHiHCx41OrRzarcipZNORWcNjkDZCwDX9lvC4PQqbEfCqkoSW6NilF7MlYZbtc/R4ep4n4G3vNRDRLYfEVgi0E28MKHKGMkn7OLxt77aL6sRUlTb12INrYSIlxOkx7qI/qomOdh/eSCxA+ylvU1m6jtr+dDGVvcmMNEqKFRQqgWCqLAegFQbb1Zm1j5MtYMkPjwBx0vwPK/T1rJNMru1MICCCP9/1rKbTuiejVmat2Wb5nFIcLiWviYluGP62MaZvvroGHmDzIHSpVM6uc+rTyOxoFbDWFAFAFAFAFAeTiCXbrnf45jXNq+2zqUvYXuH0WCze0xI6DQVC9tjLJTDwKi6AAcT/qaxuRGUb982Y/o1PhHU9TWdgJ42UAEngNTWErktjXuzXYvyfBIWFpZvnpL8bvbIp6ZUCC3UHrXSjHKkjQnz6luVayRbG+0NlQzrlnijlHC0iK/wALjShB2ZT5+yzC3vDNioV+okiuo9O8ViPjUXTg90ZV1sxttPsvhaB1SbENKR4GlkulxqAyIFUqeB0vY0UIrZGXG/Mz/Z4MRMTR906MVeOwGVhx4aHqCOIIPOqNSMlKzN8bNaFjwc1azDRI4KfNcH2l0YfkR5H+o5GhBjsrWDAxxmHDAggEHQg6gihJFUxymFgrkmNtEc6lT9VjzHQ1PcmmMXeSGVJoWKSxsHRhyI69VIuCOYJFSpzcHdGZwU42Z6A3M3kTH4VZ0GVvZljvcpILZl8xqCDzBBrpJpq6ObKLi7MnayYCgCgCgCgPLG04e7xWIT6mInX4SOB+Fc6v7bOnQd6aHuFetRJie1piQsa8W4+nL3f0qUepEX0RQo4AWqJlIW3Z2T8txkcJF4we8l6d2hHhP3myr6Fulb8PC8r9CNR6ZeptuI2rFGSGPiVoFI5j5Q4jiP3S5Iv9k9KummUrEqorBBs6tQjc+MKGUxFxQ2JmX9quy+7lixaj2z3MtuoBMTH4Ol/NBWnERvG/QnF2l7yB2fNVEmx5jpjFlnHBNJAOcROp9VNmH73WsrXQj4FiiIIBBuCLgjgQeFRIHyWOgITa+AEiMh4EfA8jWU7E0ynYZyc0T+2lx6gafh+Vqk1zNiZJ7l7ynZuL7w3+TyWXEKLnwi+VwB9JCSfNSw42tYw9Szys04inmWZbo9GRuGAKkEEAgg3BB4EHmKulE6oAoAoAoDzt2qbPMO1J/qzBJl/eGRv88bn3iqWJjqmXsLK8WiAw89Viy0fY5LyMx5aD+f8AvzrL2I2DEYmsEkjU+x7ZWTCtiGHjxDkjr3UZKoPQnO37wroU45YpFZu7bLlNsxJy7uQiKCmcWzEKQzam4Cq40uLhlJBHPakVqk9R7gMRnU6q1jbMmqMLAhl1OhBHWxuLm16izKd0LTzBQL3JJsqjUk9APQE9AASbAE0MNkXtrG4hVHdRBCxtnl+cy/djiJLt0UsgPW+hzYxmHOBnLoCUkTkO9Cq5t9IhSbX6Gx8hWDbFkPvvss4jBTxKLvkzJ/iRkPH/AJlA99Grqxse2hj2yMQGCkcCAR765jVnY3bq5ZcOAylW1VgQR5HQ1ggxLcvFnK+Hc+OBio80ucvwsfdasy6mJLmWRhUSIxxS0MopW8WHySLMOoD+nAH4afCpx10NiIvaKVg2o1HsV3qzKcBK3ijBaAk8Y/pJ6oToPqn7JroUameOu6OfXp5JabM1WtxoCgCgCgM47a93zNhlxSC74XMXtxMLW7z+Eqr+gbrWurDNGxtozyTuYkDXNOmCsayzCOJ2IUkamxt68vxrMFeSRiTtFs9GbAgEMMUI4RoiD90Afyro3ISp5VYpna5vOcJhMJGIo5VxJnaRJQWQ2sRcAjUPKGHmg8qmc2W7Ff8A4fY3GznZr5TOwS/1QqXt5Zi/vvUWTjsWnfDeZMBh5sW4zFCsMK/WdrFiOF/MdIj1rKIyepQdx9+cRjdqS4dZZZ8I4EiGZI1dO7aN7nIAACQUt9paMRV2a6zVAsJCTVImjAZsL8nxM8HARTSKo6ITmj/yMlUK6tNm2n7JPYCWtJhjAsYdpRuPZmWx9bW/NUPvqW8TH8S556gQGmJahlFe2sgZWU8CCKyjYiq4hvAL8QLH1Gh/KpPc2REcDi5IZY5YL99G6tHbUl+AW3MNfKRzDEc62Um1NWIVknB3PVkZNhmFjYXA1APPXnXROYdUAjjMUkSNJIwVFF2Y8AOZPQDmeVAKowIBBBB1BGoI8qAGUEEEXB0IOot50B587Rdx22fIZYgTg3bwnj3JY6I/2Lmyt6KdbFqlej/KJdoVv4yKdVUtjnZkWeeBfrTwg+neJf8AC9bKPtojLbzXzPQMDVcNs0QO9e5q7URInfu0gkdlkC5nu+siC7WKXtryK25GppnMqU+87Fi3b2YuBhhwigd2oIRxoWbVmzjkx8TXBtofZ0BwyKVtCrdq27GJx2GSDDqCUnMviZVUqwe97m+YM50tbLzvpWVJEXTdx12bbirs2Ji5D4mUDvHHsgDgiX+iDqTzPoKg3c2QhYteImCAsxsB/sW6nlYcaG5BHJcA2IuOBtceRtpepIzYxztIh7vabkcJYopPVhmjP4RJVbErZkqe7Q3wE9VCTQbwHSGTnHKh9xIv+IWpR6EUWU4ioEbDXEYismUiDx89CaRWsW+p9b1k2IunY/u0cTivlLreDDG4vwafQoB1yA5z0bJ51cw9P+TKeJqfwXmbxVoqBQCeJgV0ZGF1dSrDqCLEfA0BTdg458LdJLtErFXFtUZTYug+o3tFejAjmDxMPjP21Z4aq9E+6+i5J+FvT3bWZ088c8fMuqMCAQQQdQRqCOVq7ZWOZoldSrqGVgQysAQQdCCDoQelAZZvT2QKxMmz5BETr3EtzH+44u0Y8iGHSwrTOhGWuzN9OvKOm6KPgt2MZhcZAcRhZlVZVZnUd7GFW92LpcADj4rG3KtdOjKErlpV4u3vNkw8RrdYszmhxhJO6urggZmYOAStmYsc1vZIzW10OhvxAyUJD9wrhTxAIZSD5G3usTQikc3qBssfHOmnGgsRPyeZiDIUuOBW7AcjkQgWa30mLW1toSKySimPVaso2NGYds8VpcJIOazIT6GJl/661YhdwjD2/IqOCxNUjY0PNozZoXHlf4EH+VFuRsShxlYMWGuIxlDKRC43F1kmkPdzN0ptoy2S6QKbSz20HVY76NJ5cF4nkDYpUXLV7GitXUdI7nofY+y4sNCkEChI0FlA+JJPNiSSSeJJNXigPKAKAKArG3cP3eID/RmFj/iINPUtGPd3XnXB41h7pVl7n/X57izh5fxDZOM+TsI2/QObKf2bngv+GxOn1SbcCMueF4+9qNR68n/X09OgrU/5Is9d0rBQHJWhm5AyYfuGyfqyfmz0+wfT6PUacRc4LVKpmWVkbjNoR4I95MzZJWVTIbuyvZrXsNIyFOgFlJOni0wzdToTqStBXZIYbb2GcXTEQN6SJf3i9xWCE6U4O0k15HX/AKjCfZljYjkrqx+AN6xYje25xhsVmaQa6FbAqyHKVGtmAJGYPr5VixOLudO9DakfErKMyKD2zp/Z8M3TEZf4opT/ANIqFb2Ga/5L85GXRS2qgbx38rupHUEURFoWbH+dBYbSYssQqgszGyqoLMx6KBqT5CpRi5OyMSairs0Dc/splmIl2heKPiIFPzrf4jKfmx9lTm14rwq5Tw6WstSnUxLekdDYsFhEhRY4kVI0FlRQFUDyAqwVhegCgCgCgGe18F30TIDZtCjHk6m6E+VwLjmLjnWutSjVg4S2ZmLs7ormGYSx2ZeIKsjWNiLq6tyNiCp9DXiakJUpuL3TOgmmrjjDbxR4ZCmLkyhf0btdi69NLs0i8+JIsdTmt6zheJli45d5rfx8fr4+RRxCjS7zdkR8/adhQbLHiHHVVQD/ADuD+FdyPDq73SXn9Dny4hRXNvyHGB7RsG5s3exf4iXHxQsB6mozwFePK/u/LmYY6hLnb3/lizxSxzx3UpLG44gh0YfkaqNNaMuJ31RAba2XHlMUy58O9rFiTlb6pa+YG+qtfiSNNLxaLmHryjJNOzWzInC7j4FDfucx+27sPhex99Ryo6E8fiZK2f0svkWTDRLGoWNVRRwVQFUegGlCjK8nd7g6C97a2tfyHD8z8TQLQRZKWNqkAFZBRO1tw+CUr4guIjuw1UGzrbNwv4rWGuutQqruM15lnSMlrnFk+4eNpH7uNWkkP0I1Mj/wqCanGnKWyISqRjuy+7u9k+Lns2JK4WPppJMR6A5E9SSR9WrMMN/kVZ4r/FGrbr7m4TAj5iP5wizTSHPK3W7HgNPZWy+VWUklZFVycndlgrJgKAKAKAKAZ7W2lHhommmbKiDXqTwAA5kmwAqUIOclGO7Iykoq72MW3k32xeLYhW7iG/hjRjcj+8YWLE8wDl8ja57eHwEYK80m/VehyK+NcnaN0viL9nu2hFL8ldl+cu8Q4eIe2AL8CNfVW615f9VYBRlHExtrpJfJ/wBPyOlwjEOUXTd9Nn/X9l827stcTCyNpfVW5qw9kj+nMEjnXlcJi6mFrRrU918eq8zqVqUasHCezMvOzJgWUxSEoSrZI3dbjoQOFiCPIivquG4lh69KNSMrXXPl4eR5Grw/Ewk0oN25oTEf4aEcwfPoavRkpK8XdFKalB5ZKz8dBvjcQ0YyozKXNyAxCm3EsoNm4ga9a53EasKUVLKnJ7X/ADb6nc/T/D6nEK7pKTjBK8rfBLxfyT3GkbfWjVvMAA/jofwqlR4rbSrBeX0+56LHfoyftYWq34S/7L6eZZNgbxlJYlOJdI865lkY2C31BDeyLdNK2Yl4OVJzha/Llz6fY4+Fw3FaWJVGrCdlvpmWzt3lf5ml4PbMEptFPFIeiSKx+AN65KaZ25QcfaViO3v26+GjTughkdiPGCQFA8RsCL6lBx51bweG7eeV7WOfxDF/taakldt2I3d3exZnWPFM8TsQA8YTuiTwDBlLJc+ZHUit2I4fOks0XdfEpYfiyqvK9H8C7x4LDZshZZH5o8mf/ITYH0FUC65ye7ON6t24sdh/k8rSImZWBiKqwK8LZlYW91YaTVmRjJxd0QOB7Kdmx2LRSTEftZXYe9VIU+8VFU4rZEnVm92W3Z2zYYEyQRRxJ9WNFQfBQNamQHVAFAFAFAFAFAFAY92sbaMuJGHU/NwWLDrKwvf91GAH3nrtcMo2i6j56I5XEKt2qa97KXHGzFUQZndgiL1ZtBfoOZPIAnlV+vWVKDmyjQoyrVFTjzNQwm6MS4YwgsHYo7TLYSGRCGVhcGwDKLLqANOteXry7a/aa33PZUsPTpU1TiS8crx6SDMv10B/zJqQPQt7q8zieDzh3qTzLpz+/wAPcTsNsfMsP9oBvEV+cK+IZBqri175b624qSdcoFOE4l06vYy2k9PCW3x29DDmorM9uZTNv49Z5s6LZQoUEizNYk3PQa6Djx62H0bAYadGLz8+XQ8hxfHUsTUXZ7Ln1+y+pVsfrNboqj43J/MVy+LybrqPRfNv7Ht/0NRSwlSrzc7eSSt82LSOsa95mBtxjuLsBxyc846c+HmOaelxeI7N51Ly6+7x+fxU1FsoZQDx5nqeZ+NQIxqOKsIz7FU8hWDZ211ZjLajyeFZJ2yoAEDEE+ItcKT4j7I0vy6CrNLE1aSag7XOTiOFcPr1VKvHRbK7Su730Vum23gRLwA63LeZJP51GVWrLeT9WdShwzAKN6dKFv8A4r6XHmDi+bTTkD7xwPrXqcN3qEM2vdXyPj2PtTxtVQ0tOVv/ALM0XcjfYqRBi3JU2CTMbkfZkJ4jox9/WuZjcDl79Nac10+3y921/BY7P3Km/J9fv8/npdcs6gUAUAUAUAUAUAUAUB5x2pie9xE0hN88sje4sSB7hYe6vUYaOWjFeCPO4iWarJ+I93KUNtKIMQO6hllFz9I5Yx+Dv8a5vFJ6xh5nW4JTWaU37jWsNC4HzbKy8lcEn0Dg6D1DGuQzuTuhwkga4IKuOKnj5Ecip6j00IIGDEZkdPFkbh4HNmXlmc2DAebEAjne/I35PFcHGdN1o+0t/FfVfnI2Ncyg7SwPyeUxHhxjJ5ob2GvEixXroDzr1vAuJfvMKs778dJePR+a+Nzw/FcG8PXeVd16rw6ry+TRCbWwTZu8UFhazAakW4EDn09wqXE8HOpJVaavpZr+z0f6R49QwSlhsQ8sZO6lyTsk0+mys9t7iOGxVgVC6sCNFN9fQXrjqjVbtlfoz3NfiHDuzcu2ppNP+UfqTeF2qrAHrWlo3qnnipLZq/qOhjl61gi6TIt8V4zIUBDABXW2YKOTDjlJu2n1tQLXqRrpxkp58t77Pml9OenXVaEbtKXjas2b0R1XONKm5z2SbfuWrJCKDKqr0AHwFeyhDJFRXJW9D4DUrOrUlUlvJt+ruJyR1IJmg9nG9BNsJOdQPmXPMD9WfMAXB5gEchfhY/Cdm+0hs9/D7HfwGL7RZJ7r4/c0OuadIKAKAKAKAKAKAKA81SYZo3aN9GRmRvvKSD+Ir1VGSlTi10R5usnGck+rKxvjD4425FSvwN/+quXxKHfjLwt6f7Ojw2XdlHxv+ehpHYrtVPkUsBYq0c2e66FUcLlc9VDoQeVuOl65Ukd2jZwaNNlxCGwnsjjg1ygN/wBm99L21W99NQRqYE8vUqW+W3ThQrRuZ2YlVVshjSTirPkC30DEITqVBFrEivicO66UM1o/y8V/sVanZxuZ3ixJO3eTSNJJ9ZjqPu20UacFsKs0aMKKSpqxy5zc/a1J7Y+L7xbN7a6N59G99viDXp8JiO2hd7rf88TyuNw3YVLLZ7fTyJILVopDGbY8bEtYqTxykj8OF6p1cBQqSzSjr5o7WD/UXEsJTVOlVeVbJpSt7rp2Xhsc/wDosdiDnNxbV2/laorhuGX8fi/qban6p4rU3reiiv8A8/DYaYjZMg9hww6PofiBr8BVGrwd3vSl5P6r6HpcB+u3FKOLpXf+Uf8Aq9PR+RxhtkPmBkK2BvYEm5HC5IFtfWp4XhcoTU6jWnJfiNPGv1lHF4eWHw0GlJWbdr25pJX32vfblzHuNmSNS8jBVHEn/ep8q605xgs0nZHiacJVJZYq7EMDszF4sXiUYaI8JZlvIw6pFyHmxFxXBxXGknlpLz/PudSnhKdP/wBR3fRbev0JmLs9QeJsVjC4sQyyiPKw1BQKuhBsefAVyJ8RxE95FiM8msYRXl/ZPbI3hxOBmjixkpxGFmdY0ncASwyNoizFQA8bH6ZFwTrpas0q2fR7nQw+J7TuvRmk1vLQUAUAUAUAUAUBm3aVugzMcXh1LGw75FFybCwdRzNgAR0APW/SwGLVP/jnty8Psc/G4V1O/Hf5mVbXwHfwlRbN7SHzH8iLj311MTR7WnZb7o5eGr9jUzPbZlR2JtebBzrNCcsiEghuBHBlccwenv0IFeda5M9LCeV5om57s75xTwq6loQbjupUaRQRoRG6/Qvewb0AAFqlHDVZRzRi2jd/5DDRlllNRfR/XYYb3yDFKqrIWKEsLIY4w1rDRvETYsL8LE2F6uYfATknnVtNOt/zc5XEuLUe6qUs1nrba1uvXpZ+8qWHk4qwsw0IPEGqUouLcZbonGUZxUou6YrBP3Uiv9Hg/wB08T7tD7vOrGErdlVT5PR/ngVsbh+2ouK3Wq/PEs+InWNS0jKqjizEAfE16KUoxV5OyPKwhKbyxV2MMNjp8R/weHZ0/bTHuYj5qCMzj0FcjEcZpU3aCv8An50OlDhtta0reC1f0Q4bZO0gL3wRPNbTAe5v9KoLj076xX55m54PDf8Au+H0ONm40yBxIndyxMUkS+YA8QQeakEEGu7hMVHE086OfisP2Ekk7pq6Y9lhZYzKyMIhqXIstuR11t52t51n95QcsubX4euxu/8AGYtU+0dN28r+m/wG26ex/lcgxky3iU/2aNhpb9swPFjbw9Br0NeY4njnWnlj7KOlSpdhDIvaftP+vqW59sRhmjiSTESKbMkChsp6O7FY0b7JYHyrjVKtOkr1JJfP0WvwLlDCVKnso5xW25IlzzYOZIx7TCSBio6sBJqB9m59a0U8fhqlRU4y1e2j1+HzsWp8OqRjfQT31wAkweJQgaxSWvwzKCVPuYA+6rsHaSZz492afiXPdbGNNgsLM/tSwQyN6uisfxNdM7BKUAUAUAUAUAUAUBUt4tw4MQTJGe4lOpKi6MeZZNNeOoIJvrereHxtSjpuuhUxGDp1tXo+pkG/fZvPEyyMEGZghdWBVr31sbNmCgnhbTj1sS7PFzWTSXPp7/LxtcrRdTBwefWPLr7rePhew/wWHWNFRRZVAAHkK7cIKEVFbI8/Um5ycpbseoKkaGNNp7L73xLZZBwPIjo3l58vwqnisIqyutJfmj/NC3g8bLDuz1i91/a/NSufLlKsCV8Nw2oIBHG5GlefkrNpnp46pNcx7u3tnZdlkxszyTKSFWVJHjjUEhMiquUnKFNzc1XxNTEVXZu6K7w0oNqlFJPpuzV9i7Rw+JW+HmjlA45GBI6Zl4r7xXPcHHdGl0XHdCm1pUhiklk0SNWdiNTZRc286wld2RHs7uyKbuRgGnxDz4hQrT2maMahVQIkKNfiQDcnS5FrV6N05YXCqHOXy/H/AEbMBCniMXprGktPGTe/u0dvJli32w8k7Q4RbCCbO2IbXN3cZjIRSOGcuFPO17c65lWeSNztY2u6dPTdg8bTyHCwkxxRhe/kTwkXF1hiI9litizDVVK21a68PGYrsElH2nt4eL/rx9xQwOEz9+e3zLPgsFHDGqRqqIosqqLADyFcdxSvObu3uzs3eyK9tOb5ZL8ni/QxspxMnK6kMIUPN2IGb6q3HFha3w/CZprETVkvZ8fH3Ll1fuK2LxChBwW7GnaJje6wOJbm0ZjW3HNJ4Ft72v7q7tKLlNJHDgr1F6+hM9lm1O8wawMfHhgsfrGBaI/BSv7hNdvF4fsZ25Mu4TEdtC/MuVVSyFAFAFAFAFAFAJ4idUVndgqqCzMdAANSTRK+iDdtWY3vNt1sZOX1Ea3WJTxC8yftNYE9AAOVz6PBYXsYXftPf6Hmcdiu2nZeytvqMYxV05rPuKxaRIXkYKo4k/y6nyFQnUjCOaTshCnOpLLBXZ3s3YM+O8WIDQYU8Ib5ZpR/ekfo0P1Rqdb20rzGO4tKpeFPRHXoYaFDX2p9eS93V+Jatp7mYafDdwYkQBWWMqMpQkaEW5XsSDoba3rjxqSi73LlOUoyzXPP2F2aUmeKVcskbFGB5FTY1fctLo6qd9SW+QtEwlhZo5F1V0JVh7xUL30YaT3NP3F3pG04ZcFjQpmCWaxyd9GbhmAHsuNL26gi3LRUhkeaJTq08jzRJ7Ym7RwUheOWedCpXJKyMyi4IKsQt+FrE8PSx3PHTmkqjvbYYOrToTk8tr728Pxk3Bh2LF3tmNhYG4Ci9hfmbkknztyqtVqZ2YxNZ1535LYi8Nh8ThnlyQrOkkryqyyqknjNyrq4A8PsghjoBoK4+M4dKtW7WE7aJWa6dGvoXcNjIQpqElsLvg8XiNJmXDRc1hcvMw6GSwEXnlDHoy1Kjw2EXmqvM+m0fTn8uqFXHaWgrEjDh44Y1jiVURRZVUWA/wBb6k8zXSbucycr6szPf7aPf4qPDLqkFppT/eEHuU9QCWPqK7HB8Nnqdo9l+fnuK1afZ0m+ctF7ub/okezTEMuPVRezo6sOVgMwPrdfxPWuzxSKdJPoxwyT7Rrw+hsVcI7gUAUAUAUAUB8Y2FzoBQGSb8b2fKm7mE/2dTckfrGHA/cB4dTr0rt4DB5P+Se/JdPucTH4vN/xw25+Ph7iuR11Djs+Y3HrCt2uSSFRFF3djwVBzJNaq9eFGGaZmlQnWllj5vkie3Z3UdnXEY0BpRrHDxjh6eTydW5Hhyrx+Nx88RLwOtCEacclPzfN/bwL5Dh7VQNsYDtErJtSM67TdwGxLfK8GB8oAAkj0HegcCDwDgaa8RbprvpVbd17FilUy6MyPEbTeMmOZHjccUdSrD1BFxVnLfYtJ3ENhbLxWNxIGDRy6kHOpKBPtM/0fz6XrMmorUjKSS1PQ+6e7+Iw6D5VjJcTJbUE/Nj0uMznzY+4VRnJPZWKc2nsj5tHfTCREqrmeQXBTDjvSCOIZh4EPkzCips30MFXrv8A44t/L1IPE9okym4wPg+3iArfBY2A/iqWRdTrU/07iZL2o36Xf0LVsLbqYuATIGXVlZWtmVlNmBsSDyII4gitclZnExNGdCo6c1ZoiN894xhYrgZ5pDkhj5s/n0UcSf6ip0KMq01GJU0d23ZLdmd4TClFOds8jkvI54s7asfTkPIV7jDYeNCmoI5Vat2s83LZLojQ+yzYjZmxbiylSkV+YJBdvTwhQfveV+XxLEKTVOPLf3/Y7HDaDjF1Jc9vd9zR65Z1AoAoAoAoDmRwoJYgAAkkmwAHEk8hQGR79b7fKSYMOSMPwd+Bl8h0j/5vTj2cFgcv/JUWvJHJxmMv3KfmypxmuscdnWKxqxLma5JIVVUXZmPsqo5k1qrVo0YOchSoyqyyx/14kxsvApgk+XbRI79tI418fdgg2jiH0pCL5m4cdbXJ8di8VPFVPA69Kje1KitPn4shds754vEXEROGi5LGfnSPtScQfJLeprQoxj4naocOhBXnqyN3U2hPHjcPkklLNNEjAu7B1dgrhgScwyljc8LX5VN6p3N2Io01SbS2PQtVjjBQCWIwyP7aI/3lDfnWU2jN7COJniw0TyNliijBZiBYADyHE+Q1NNWwk5OyMzx+2Ztok580OGv4YAbFh1nI9on9mPCOebjW2yjsetwfBoUIqddXl05L39X8B3DFFEoACgDgBYConU78tERMjPjHMWETOQbNIdIk++/C/wBkXY9OdStbVlbE8To4KOrzS6fX8uW1p4NlYIB2LBSdbeOWVySQq/WJ4DkB0F6glKrKyPC161TE1XOT1er/ADoURZ5JpTicQrGVhZIwCFij5KpawLHizczXrOHYNYeN2ryfw9Tk4qsp/wDHB91fF9dPgXjcndJMSgnna6BmHcjmVNvnD0OhyjkRc8RWvG42cZOnHTx5l3AYGnKKqyd/Dl9zTUQAAAAACwA0AA4AeVcg7R1QBQBQBQBQDLbOzExMLwS3yOLHKbEWIIIPUEA66aagipQm4SUluiMoqSafMw/eTdqbBSZZBmjJskoHhbyP1Xt9E+drgXr0OGxcayts+n0OFicLKk77rqRhmCqWY2AFyT0FWpSUVd7FPK5OyLHuHsFpGGNxC2JH9njP0EP0z9tvwFvd47iONeInZbI6Cgqcezj5vq+nuRU999qtPjHvfJC7wxr0yNlkPqzqT6BRyqvFWjY9Dw+goUs3NjDCyNKwihR5ZDwSNSzeptwGvE2A60y8y3OpGCvJmo9n24bYZxicXYz2OSMEMsVxYkkaNJYkaaAE2ve9QnNWsjk4nEurotjQK1FQabR2nDh1zzyxxL1kYID6XOp8hWVFvYyk3sQM3aBgVNg8r+aYedh7myWPuNLeK9ULeKPu1Vj2rgWGGlA8am7qws8bK2SVDZhy+KsL6XlF5Wb8NXeHrRq2vZ3K1gNxMYNJJ8PEP7sPMbeWYIAfjUnOJ3q/6llJdymk/F3+hMYfcfDLrM0uJPSV7J/+NAqkeTBqj2j5aHFxHFsVWVpT06LT5Bt3efD4JVhjXNJa0eGgABtyuBpGnmfdepUaFStK0Vc5jd05Sdl1f5qU0pLNL8pxZBkFxHGpvHCp5L1c839w0Ar1eA4dHDrNLWXyOXisWprs6fs8+r+3gKyGuoVEXfsqxus8J+zKvv8AA/wyx/GuHxSFpxn1Xy/2eg4TUvCUOjv6/wCjQq5Z1goAoAoAoAoAoBLFYZJEKSKrowsVYAgjzBrKbTug1fcx3fLc+FcfhsNEzd1IGnmibxZY4ioVQTqVdyBY3Oh15VtxOPquhkl68znVaFOjepHfZefMvmEiriFeESt7xxbIErHEQxzYjTMkSGSS/LvAmi+r29as0aVappBNlyNScI+1ZHGzN6oYRkw+zpIkv7KHDIT55VksT6mrj4XiWszNP7ilJ2zfMuOzMck8SSx3yOoYZhlI8iORBuD6VzJRcXZmxqxXd8t6GhYYbDZTiWALMRmWFDwZh9JzY5V8iToLNhtRWZjZXZVsPsxAxllYySnjLIc7n3ngPsiwHIVolOUt/sZeu40nDTydzhU72QWzWNkjB4GVvojy1Y8gazGk5avRfmxBxvrsi/7s7HXBwmPNnd2Mkj2sGchV8I+ioVFUDoNdSa3O2y2RGU1yPu294IcMmeeRY15XOpPRVGrHyArMYuTsiCzSdolH2lvNisV4cODhYP2ri87D7C8IwddTc8CLV2sJwac+9V0RWq4qlS09qXwXnz8hngcBHCDkHibVnY5nY9XY6k16OjQp0Y2gjlVq9Ss7zflyXkLO1bjWkN5GrBsSJXcfH91j4STYPeJvR/ZH8ax1R4jDNRv0d/6Olw2eWtbqrf3/AEbRXnj0QUAUAUAUAUAUAUBm+3yBtts3FsFHkPKyyy5wD6sht51VxWyKOOvli/EZb2bTkuuHhZkzIZJHQ2fJfKqoeK5jmuw1AFhYm438Nwka9Tv7IqOp2dNzSu+RWlwwjTXJDEOJJCKL9SeZ+Jr1qdGhHkjkP9xiJcyX2NsSaf8ARhoYjxnkWzkc+4jOoP8AeOABoQHriY7jCacKR0cNgY0nmnq+hoWCgSGNIowFjjVVVRyVRYD4CvON31LzlfUzJt18f3sj5YSzyO5keawbMTl0CMwAXKALaAAcqxOClK99BJxbvclsLucza4vEFh+ygBiU+TOSXP7uSijCOyv7/p/si6iWxIY3buB2egizRwgezFGLuSeiLdiSeZ48zWyMJ1Horke/PVFXx++OLxGmGj+TIf1s4DS/uxjRT94muthuDVJ61NF+fnIr1MRRp7vM+i29foReH2egfvXLTTHjLKc78/Zvoo1OgAr0GHwVGgu6tepz62KqVVl2XRbffzH3eVbKljkvQzYSZ6wSSEXehNIbmYqQy6MpDKftKbr+IFRnBTi4vmrG+nLJJSXLU9CYHFLLGki+zIiuvowBH4GvJtNOzPVJ31QvWDIUAUAUAUAUAUBWt9t2Di1jkhcRYqAloZGF1NxZ45BxMbjQ21FgRwsYyipKzITgpxysoG1NoxLlTa2Fkw7obLLZzFc6HucRFqoNhcXHK9Vezq03eDKDw9Wn7Oq/OQ52ZtHZEZDpLhc44PLMJJB6NKxYe41CbrT9q7IvtdrP0+hLyb6YIccXh/dKh/I1Ds59GYy1P8WRmJ7ScCLhZWlI5RRyP+OW341nsZmezqc9PeQmM7THb/h8I+v0p3EdungXMT8RUuyS3ZjLFe1L01K3tDeLHT/pZyiHjHh/mR/HYuR5XrfRdGMu/Fte/wCxhzivYXm9fhoK7uYISSd3hsOxlIZjazMQNWJYm9vXmQOdd/C4/BrSKcfL+1cqVKOIrO17+G30RIY8NA2SdWiYi4EgKXHUX4j0roRxdCW018vmVZ4WrD2ov89xyk4PAg+mtb009jS4NbnXeVkxY+GSgsJtJQkkJO9CSQhI9DYkbJ2XbQ73AKt7tCzRn0HiT4I6j3V5vHU8leXjr6/c9Dg55qMfDT0LdVQshQBQBQBQBQBQBQARQFc3z2PA2CxZMMRb5PMQxjUkEIxBBtxB1vWHsYex5zhiXkq/AVTuzkuTfMeIawamfSaATY0Mo13sW2NlhkxTDxSkoh/u0Nmt6uCD9xas0o2VzpYWFo36jPtywv8AwsvIGWM+pyMv/K/xrFZaJkcWu6mZYEB5D4VoTyu6KF2Kqvu9Datn7iqtpy9WRZ1r9Z/4m/rUliq6/nL1Ziy6L0Qm7H6z/wAbf1qX7zEf5v1MqMei9EWrsq2emIx5Scd4ggkfK5LLcNEAbE/bNbKeKrt6zl6st4anCTd4r0RsS7qYEf8AtMMfWJG/MVtdao95P1ZdVKmtor0JLCYOOIZYo0jHGyKFF/QCoN3NgvWAFAFAFAFAFAFAFAFARu8q3weJHWCX/kagZ5ghbQVSORYcK9YINHRegsJsSdFFydAOpPAfGsklG7sendh7OGHw8MC8I41S/UgC59Sbn31cSsrHXSsrIqfbNhc2zs/7KWJ/4iY/+7UKq7pqxCvTZh6NVU5jQsrUIn0tQxYTdqEki8diZ/8AmEn/ANNJ/wD0grdR3LmF3Zt9WC8FAFAFAFAFAFAFAFAFAFAJYrDiRGRvZdSp5aMLH8DQFJfsm2eRoJl9JSf+a9a+yiaXQp9Ci9o24seASGSCWRhJIYysuViDlLKVKhdPCwN78RWylhY1G1c1VKEUropM0DKL6H00Pw/1qT4fL+LXy+podLxLJuXuviZMTg5Ww8ow7So/eZbrlQ57m3BTksCbA3FuIqv2UozszZSoyUk+R6HrcXiC36wne7PxaAXPcyMB1ZBmX8VFYkrpojNXi0ea0eqZymhQSjrWCNgOIHUfGpKEnsiSg+g5wOz5579xDNKAbExxu4BPC5UWHvqTpzW6ZNUpPZGg9k2wMXBjjJNh5Y42hkTM4yi5aNh5/QrZTi09S1Qpyi9UbHW4tBQBQBQBQBQBQBQBQBQEJt/e3CYPTETKr2v3a3eSx4eBbkDzNh51htLclGEpbIoO2u2E/wDtMPYa3efX0ISNtRx+lfhpWuVXob1h3vIrWI7QtozHL3rIGvlMSJEPi4Lgj11+NtMq0t7o2Rox2s2VzaEs07hcRMWkXVc8kkpIb6uYjL7JuB06ViNaUe/Fsk6UX3ZJDZoWIsWbTQjT8wL1Z/eVWt/kRWDpb2NW7Jt8WJj2fPbwpbDuOJVBfu2HUIDY9FsdRc4hO+hrr0sveRqlbCscyIGBBFwQQR5HjQFcwe4OzowAuEhIH7QGX8ZCb1HJHoQUIrkVnthhw+G2cI4sPCjSzRouRFTLlvIx0HSMr+/WyFTs5KRsjSz91GQxYoBbZDfztb+v4VYeOhyTIrBVObRZdxN9ZdnF4+7WWOV85jJKSZrKC0dla4yqLgi2nFdb0Z4lzk5P/RZ/bJJRjv8AMvUPbBBnVJMLiEZr6KYnItzbxi1+Xoax20bXI9hK9uZadkb64LEEKkwVzoElBjYnoubRj90mpRqRlsyEqco7osNTIBQBQBQBQBQBQBQGd9rO98uFEeHw5ySSgs0nNYwbWTozG/i5AG2pBEJysjdRpqb1Mejivckkkkkkm5JPEknUk9TVZs6MYpC4QUJWPgwgkXISQFbTS/EdPLMbdK1uWWVzXKGbQk5MJHmD28QFr3PS1yL2JtztetWZ2sTyRvm5kbK4zt7vjb+lq3Q9kwuZM9nPj2rhQuuVpGYjWwEUnHpqQPfW+mtStiKsbZebPQtWCiFAFAU/tU2A2LwJ7sFpYWEyKOLZQwdR1JRmsOZAFRkro2UpZZXZiGx4A9n4j6P9f98vWqFWXI6UFfUDhpA/dyqHEhF5FBJVV6eGydeOlyQSazeNrx0sa8sk7S1vzFX8BKRGy63v4rHnlPEnqWv+dYSzayNijbSOwznwwb2vF97X/wAVtWmwcUab2Xb7yGVcHinLhriGRjdgwBOR2+kCAbE63Frm4tvhO+jKVejl7yNZraVgoAoAoAoAoAoCjdpO4jbQ7uWGRY54gyjPfIynWxIBK2POx4nTgRGUbhOUXeLMyxO4O1Ijb5N3g+tHJGR8C2b8K1OmzesZUW8U/MbjdTaPPCSj90t+VY7Nmf3s/wDD4j3BblbQN7YeXU34JH0HGRx0qLo3IPF1eSRN4fs2xz2zGNRzzzEEe6JCD8akqCIOtXf8iUwnZCt7yzr6RxXb+N2a/wDDWxUzW1J+1Jlw3Y3Nw2BYvCHaRlyGSRrtlvewAAVQSATYC9h0FTSSEYpbFirJIKAKAKAy3frcSRHfFYFM4YlpcMvG51Z4fM8SnM3I1Njoq0VPVbm+lXdPxRRE2krKbHUXup0YEcQRxGoqi4NOzL8K0Zq8WRkUmg/3rzqySWx2WrBkaTR5iqjmyj8Rf8L1KJWxLXZyPRO4WKeTZ+HaUkvlK5m1LBGZVYnmSqqb871ajsc2OxP1kkFAFAFAFAFAFAFAFAFAFAFAFAFAFAFAFAFAVPezcDCY452UxT/to7Bj98cH4AXOtuBFYcUyLjrfmZvtTsrxsN+6KzqOGRgje9ZCAPc5rU6ZsjXrR53K3LsLFK2XIM3S6D/rI/Gsdmzb+8n/AI/EtO6vZli5XD4nLBH1zK8mU8e7CkqCRcZidPqnWpKn1NNSpOrvojasJhljRY41CoihVUcAqiwA9AK2mBWgCgCg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http://www.koipkro.kostroma.ru/Sharya/ds11/2/%D0%BA%D0%B0%D1%80%D1%82%D0%B8%D0%BD%D0%BA%D1%83/_w/getBlogImage_jpeg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9292" y="1714488"/>
            <a:ext cx="3175099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E874~1.ADM\AppData\Local\Temp\HamsterArc{a0f3ecb4-94cd-4051-b349-2531d958c1a9}\01_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357166"/>
            <a:ext cx="7358114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Заумные пословицы</a:t>
            </a:r>
            <a:endParaRPr lang="ru-RU" sz="4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bat" pitchFamily="2" charset="0"/>
            </a:endParaRPr>
          </a:p>
        </p:txBody>
      </p:sp>
      <p:pic>
        <p:nvPicPr>
          <p:cNvPr id="20482" name="Picture 2" descr="http://www.100milerun.com/wp-content/uploads/2014/05/ban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15866" y="-6572320"/>
            <a:ext cx="6786610" cy="10840212"/>
          </a:xfrm>
          <a:prstGeom prst="rect">
            <a:avLst/>
          </a:prstGeom>
          <a:noFill/>
        </p:spPr>
      </p:pic>
      <p:sp>
        <p:nvSpPr>
          <p:cNvPr id="21510" name="AutoShape 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xQTEhUUEhQUFRQWGBcYGBYVFxgVFxwYGR4XHBYeFxwcHighGholHBUWITEhJSkrLi4uGh8zODMsOCgtLisBCgoKDg0OGxAQGywlICQsLCwsLzQ0LCwsLC8sLCwsLCw0LCwsLCwsLCwsLCwsLCwsLCwsLCwsLCwsLC8sLCwsLP/AABEIARcAtAMBEQACEQEDEQH/xAAcAAABBQEBAQAAAAAAAAAAAAAAAwQFBgcCCAH/xABLEAACAQIDBQUDCAcGBQIHAAABAgMAEQQSIQUGMUFRBxMiYXEygZEUI0JSYnKhsTNDU4KSwdEkY3Oi4fA0ssLD8RVECCV0g5Ojs//EABsBAQACAwEBAAAAAAAAAAAAAAACBAEDBQYH/8QAOREAAgECBAMFBwQCAgEFAAAAAAECAxEEEiExBUFREyJhgZEycaGx0eHwBhRCwVLxI9IVM2JyksL/2gAMAwEAAhEDEQA/ANxoAoAoAoAoAoAoAoAoAoAoAoAoAoBptbacWGheadxHGguzH8ABxJJsABqSQBQGC7Q7RcRJtBMagZY4iVTDlrAwn9IHsbd441vqFITjl1qvEd/wLaw3c8TeNi7VixUKTwMGjcXB5jqGHJgbgjkRVoqD2gCgCgCgCgCgCgCgCgCgCgCgCgCgCgCgCgOJZQoLMQqjiSbAepNAVrHdoezYjZsXExHKLNOf/wBQasOSW5lRb2RC7T7XcEi/MJPO/JRG0K3+00gFh6Bj5VB1YLmbI0ZvkZRvXvPicfIGxBARTdIUv3acr66u9vpHzsADaqlSs5aLYt0qKhq9yEIrSWCc3S3sxGz5C8NnjYgyQsSEflcHXI9tMwB5XBsLbqVZw0exoq0FPVbnoPdnb8OOw6zwE5TcMp0ZHHtK45MPxBBFwQavJpq6Oe007MlayYCgCgCgCgCgCgCgCgCgCgCgCgCgOZHCgsxAABJJNgAOJJ5CgMn3u7XLExbOVWtocRILp/8AaT6f3msOgYa1pqV4x0WrN9Kg56vRGa7QxM+LbNipZJje47xrqPup7CfugVUlWnLmXI0YR5C+HwHlWonc6eHxZEF359FHVv6VmxG4sNn2Fvx5k1i4uMMRhvFboLn38PyNZ5GbjKWOxrBM0TsLxzLjJ4PoSQ96RyDxMiXA6kTWJ+yvSruGlo0UcVGzTNtqyVQoAoAoAoAoAoAoAoAoAoAoD4TQFc2/v1gcISs06mQfqo7yyX81S+X1awrDaW5mMXLRGRb99ozbRXuIUeHDA+MMRnlI4B8pICD6tzc8eFqr1q1laPMs0aF3eXIq+Fw16pF1sfpPEntOvoNT+FLMg2OsP3s2kSmNOcjDxEfYH86zotyLZN4PZaxrlUeZJ1JPMk8zUW7kbiG1JEhW7ak6Ko9pjyAFZSuZQwhwDBSX9tjmby6AeQGlGyVyMx+GoTTND7C9ikGfGMNDaCM9QpzTEeWYIvqhq/h42jfqUcTPNO3Q1ut5XCgCgCgCgCgCgCgCgPjMALnQDmaArG1+0HZ2HuHxKO40yQ3ma/QiMHL+9asOSW5KMXLZFJ2x2zMbjCYW3R8Q3/bjJv8AxitMsRFbam6OGm99Ci7Z3sx2LuJ8TJkP6uP5mO3QhLFh94tVeWIk9tCxHDQW+pBOgjRiAAFBNgLCtavKSTNsmoRdjvZ2HsAOnH15/jWJyu7mYrLFIlcNhu8NjfINLDTMed/IVjYi2T+BwKLwRR6AVG7IMmYkAFzoBxJ4e+sESPfajy3XBx95yMz+GIeh4v7vxqWW24tbc7wGwcrd7M5lm+sdFXyQcvX8qOXJC4viYKwZTK1tCMyOYYiM4F3blGp4X+2eQ9/Djsiku9Lb5hye0d/kahuRvnh1WLByRDCFQscVmzwvbRQrkAiQ9H1JOhY1ep1Yz2Kc6co7mgVtNYUAUAUAUAUAUAUBgG/m9WKG0sUsOKnjjR1jVEkIUZEXNYcAc5fUa/CqtarKMrIt0KMZRvIp+MxUs36aWab/ABpXlHwckVodab5lhUaa5H2HDe4dK1NmwdJhqC59MVDAz2ivzbW6X+Gp/Kp0/aRGp7LHmCAIBGoOo/lUGrEr3JTZa2RfQf60e5AmEmCDM3Ae/wBABzJOlqwRFIsGZ7Gf2OIhvp5GW3tH7Psjz41m9tjF7bE/EAAAAABwA0FRIHTLQEDisWZnaLDEeE2km4pH1VeTy+XBefQ7FHKry9PzkYzX0QpDs5IUyRiw1JJ1ZmPFmPFmPWoyk5O7JRViI2nhgwIIBB4g8KJ2Ni1Lh2c78kOmCxjk3IWCZzqTyikJ4vyVj7XA+K2a/RrZ9HuVKtLLqtjU63mgKAKAKAKAKAKA8q7Xlz4nEP8AXxGIb+KVz/OufX9tnToK1NH3DxczWk2NiyYgE5YxmbrwUeZrNupC49EWUXY+pOn/AIFYA2dr68ByvxP9KGUPN0d3/l+L7tr9xEA8xBtmuTkj6jNYk+QNWsPTXtM1VHd5fUsG8u4k2GdpMIjTYckt3SayxX1IRf1kd+AHiHCx41OrRzarcipZNORWcNjkDZCwDX9lvC4PQqbEfCqkoSW6NilF7MlYZbtc/R4ep4n4G3vNRDRLYfEVgi0E28MKHKGMkn7OLxt77aL6sRUlTb12INrYSIlxOkx7qI/qomOdh/eSCxA+ylvU1m6jtr+dDGVvcmMNEqKFRQqgWCqLAegFQbb1Zm1j5MtYMkPjwBx0vwPK/T1rJNMru1MICCCP9/1rKbTuiejVmat2Wb5nFIcLiWviYluGP62MaZvvroGHmDzIHSpVM6uc+rTyOxoFbDWFAFAFAFAFAeTiCXbrnf45jXNq+2zqUvYXuH0WCze0xI6DQVC9tjLJTDwKi6AAcT/qaxuRGUb982Y/o1PhHU9TWdgJ42UAEngNTWErktjXuzXYvyfBIWFpZvnpL8bvbIp6ZUCC3UHrXSjHKkjQnz6luVayRbG+0NlQzrlnijlHC0iK/wALjShB2ZT5+yzC3vDNioV+okiuo9O8ViPjUXTg90ZV1sxttPsvhaB1SbENKR4GlkulxqAyIFUqeB0vY0UIrZGXG/Mz/Z4MRMTR906MVeOwGVhx4aHqCOIIPOqNSMlKzN8bNaFjwc1azDRI4KfNcH2l0YfkR5H+o5GhBjsrWDAxxmHDAggEHQg6gihJFUxymFgrkmNtEc6lT9VjzHQ1PcmmMXeSGVJoWKSxsHRhyI69VIuCOYJFSpzcHdGZwU42Z6A3M3kTH4VZ0GVvZljvcpILZl8xqCDzBBrpJpq6ObKLi7MnayYCgCgCgCgPLG04e7xWIT6mInX4SOB+Fc6v7bOnQd6aHuFetRJie1piQsa8W4+nL3f0qUepEX0RQo4AWqJlIW3Z2T8txkcJF4we8l6d2hHhP3myr6Fulb8PC8r9CNR6ZeptuI2rFGSGPiVoFI5j5Q4jiP3S5Iv9k9KummUrEqorBBs6tQjc+MKGUxFxQ2JmX9quy+7lixaj2z3MtuoBMTH4Ol/NBWnERvG/QnF2l7yB2fNVEmx5jpjFlnHBNJAOcROp9VNmH73WsrXQj4FiiIIBBuCLgjgQeFRIHyWOgITa+AEiMh4EfA8jWU7E0ynYZyc0T+2lx6gafh+Vqk1zNiZJ7l7ynZuL7w3+TyWXEKLnwi+VwB9JCSfNSw42tYw9Szys04inmWZbo9GRuGAKkEEAgg3BB4EHmKulE6oAoAoAoDzt2qbPMO1J/qzBJl/eGRv88bn3iqWJjqmXsLK8WiAw89Viy0fY5LyMx5aD+f8AvzrL2I2DEYmsEkjU+x7ZWTCtiGHjxDkjr3UZKoPQnO37wroU45YpFZu7bLlNsxJy7uQiKCmcWzEKQzam4Cq40uLhlJBHPakVqk9R7gMRnU6q1jbMmqMLAhl1OhBHWxuLm16izKd0LTzBQL3JJsqjUk9APQE9AASbAE0MNkXtrG4hVHdRBCxtnl+cy/djiJLt0UsgPW+hzYxmHOBnLoCUkTkO9Cq5t9IhSbX6Gx8hWDbFkPvvss4jBTxKLvkzJ/iRkPH/AJlA99Grqxse2hj2yMQGCkcCAR765jVnY3bq5ZcOAylW1VgQR5HQ1ggxLcvFnK+Hc+OBio80ucvwsfdasy6mJLmWRhUSIxxS0MopW8WHySLMOoD+nAH4afCpx10NiIvaKVg2o1HsV3qzKcBK3ijBaAk8Y/pJ6oToPqn7JroUameOu6OfXp5JabM1WtxoCgCgCgM47a93zNhlxSC74XMXtxMLW7z+Eqr+gbrWurDNGxtozyTuYkDXNOmCsayzCOJ2IUkamxt68vxrMFeSRiTtFs9GbAgEMMUI4RoiD90Afyro3ISp5VYpna5vOcJhMJGIo5VxJnaRJQWQ2sRcAjUPKGHmg8qmc2W7Ff8A4fY3GznZr5TOwS/1QqXt5Zi/vvUWTjsWnfDeZMBh5sW4zFCsMK/WdrFiOF/MdIj1rKIyepQdx9+cRjdqS4dZZZ8I4EiGZI1dO7aN7nIAACQUt9paMRV2a6zVAsJCTVImjAZsL8nxM8HARTSKo6ITmj/yMlUK6tNm2n7JPYCWtJhjAsYdpRuPZmWx9bW/NUPvqW8TH8S556gQGmJahlFe2sgZWU8CCKyjYiq4hvAL8QLH1Gh/KpPc2REcDi5IZY5YL99G6tHbUl+AW3MNfKRzDEc62Um1NWIVknB3PVkZNhmFjYXA1APPXnXROYdUAjjMUkSNJIwVFF2Y8AOZPQDmeVAKowIBBBB1BGoI8qAGUEEEXB0IOot50B587Rdx22fIZYgTg3bwnj3JY6I/2Lmyt6KdbFqlej/KJdoVv4yKdVUtjnZkWeeBfrTwg+neJf8AC9bKPtojLbzXzPQMDVcNs0QO9e5q7URInfu0gkdlkC5nu+siC7WKXtryK25GppnMqU+87Fi3b2YuBhhwigd2oIRxoWbVmzjkx8TXBtofZ0BwyKVtCrdq27GJx2GSDDqCUnMviZVUqwe97m+YM50tbLzvpWVJEXTdx12bbirs2Ji5D4mUDvHHsgDgiX+iDqTzPoKg3c2QhYteImCAsxsB/sW6nlYcaG5BHJcA2IuOBtceRtpepIzYxztIh7vabkcJYopPVhmjP4RJVbErZkqe7Q3wE9VCTQbwHSGTnHKh9xIv+IWpR6EUWU4ioEbDXEYismUiDx89CaRWsW+p9b1k2IunY/u0cTivlLreDDG4vwafQoB1yA5z0bJ51cw9P+TKeJqfwXmbxVoqBQCeJgV0ZGF1dSrDqCLEfA0BTdg458LdJLtErFXFtUZTYug+o3tFejAjmDxMPjP21Z4aq9E+6+i5J+FvT3bWZ088c8fMuqMCAQQQdQRqCOVq7ZWOZoldSrqGVgQysAQQdCCDoQelAZZvT2QKxMmz5BETr3EtzH+44u0Y8iGHSwrTOhGWuzN9OvKOm6KPgt2MZhcZAcRhZlVZVZnUd7GFW92LpcADj4rG3KtdOjKErlpV4u3vNkw8RrdYszmhxhJO6urggZmYOAStmYsc1vZIzW10OhvxAyUJD9wrhTxAIZSD5G3usTQikc3qBssfHOmnGgsRPyeZiDIUuOBW7AcjkQgWa30mLW1toSKySimPVaso2NGYds8VpcJIOazIT6GJl/661YhdwjD2/IqOCxNUjY0PNozZoXHlf4EH+VFuRsShxlYMWGuIxlDKRC43F1kmkPdzN0ptoy2S6QKbSz20HVY76NJ5cF4nkDYpUXLV7GitXUdI7nofY+y4sNCkEChI0FlA+JJPNiSSSeJJNXigPKAKAKArG3cP3eID/RmFj/iINPUtGPd3XnXB41h7pVl7n/X57izh5fxDZOM+TsI2/QObKf2bngv+GxOn1SbcCMueF4+9qNR68n/X09OgrU/5Is9d0rBQHJWhm5AyYfuGyfqyfmz0+wfT6PUacRc4LVKpmWVkbjNoR4I95MzZJWVTIbuyvZrXsNIyFOgFlJOni0wzdToTqStBXZIYbb2GcXTEQN6SJf3i9xWCE6U4O0k15HX/AKjCfZljYjkrqx+AN6xYje25xhsVmaQa6FbAqyHKVGtmAJGYPr5VixOLudO9DakfErKMyKD2zp/Z8M3TEZf4opT/ANIqFb2Ga/5L85GXRS2qgbx38rupHUEURFoWbH+dBYbSYssQqgszGyqoLMx6KBqT5CpRi5OyMSairs0Dc/splmIl2heKPiIFPzrf4jKfmx9lTm14rwq5Tw6WstSnUxLekdDYsFhEhRY4kVI0FlRQFUDyAqwVhegCgCgCgGe18F30TIDZtCjHk6m6E+VwLjmLjnWutSjVg4S2ZmLs7ormGYSx2ZeIKsjWNiLq6tyNiCp9DXiakJUpuL3TOgmmrjjDbxR4ZCmLkyhf0btdi69NLs0i8+JIsdTmt6zheJli45d5rfx8fr4+RRxCjS7zdkR8/adhQbLHiHHVVQD/ADuD+FdyPDq73SXn9Dny4hRXNvyHGB7RsG5s3exf4iXHxQsB6mozwFePK/u/LmYY6hLnb3/lizxSxzx3UpLG44gh0YfkaqNNaMuJ31RAba2XHlMUy58O9rFiTlb6pa+YG+qtfiSNNLxaLmHryjJNOzWzInC7j4FDfucx+27sPhex99Ryo6E8fiZK2f0svkWTDRLGoWNVRRwVQFUegGlCjK8nd7g6C97a2tfyHD8z8TQLQRZKWNqkAFZBRO1tw+CUr4guIjuw1UGzrbNwv4rWGuutQqruM15lnSMlrnFk+4eNpH7uNWkkP0I1Mj/wqCanGnKWyISqRjuy+7u9k+Lns2JK4WPppJMR6A5E9SSR9WrMMN/kVZ4r/FGrbr7m4TAj5iP5wizTSHPK3W7HgNPZWy+VWUklZFVycndlgrJgKAKAKAKAZ7W2lHhommmbKiDXqTwAA5kmwAqUIOclGO7Iykoq72MW3k32xeLYhW7iG/hjRjcj+8YWLE8wDl8ja57eHwEYK80m/VehyK+NcnaN0viL9nu2hFL8ldl+cu8Q4eIe2AL8CNfVW615f9VYBRlHExtrpJfJ/wBPyOlwjEOUXTd9Nn/X9l827stcTCyNpfVW5qw9kj+nMEjnXlcJi6mFrRrU918eq8zqVqUasHCezMvOzJgWUxSEoSrZI3dbjoQOFiCPIivquG4lh69KNSMrXXPl4eR5Grw/Ewk0oN25oTEf4aEcwfPoavRkpK8XdFKalB5ZKz8dBvjcQ0YyozKXNyAxCm3EsoNm4ga9a53EasKUVLKnJ7X/ADb6nc/T/D6nEK7pKTjBK8rfBLxfyT3GkbfWjVvMAA/jofwqlR4rbSrBeX0+56LHfoyftYWq34S/7L6eZZNgbxlJYlOJdI865lkY2C31BDeyLdNK2Yl4OVJzha/Llz6fY4+Fw3FaWJVGrCdlvpmWzt3lf5ml4PbMEptFPFIeiSKx+AN65KaZ25QcfaViO3v26+GjTughkdiPGCQFA8RsCL6lBx51bweG7eeV7WOfxDF/taakldt2I3d3exZnWPFM8TsQA8YTuiTwDBlLJc+ZHUit2I4fOks0XdfEpYfiyqvK9H8C7x4LDZshZZH5o8mf/ITYH0FUC65ye7ON6t24sdh/k8rSImZWBiKqwK8LZlYW91YaTVmRjJxd0QOB7Kdmx2LRSTEftZXYe9VIU+8VFU4rZEnVm92W3Z2zYYEyQRRxJ9WNFQfBQNamQHVAFAFAFAFAFAFAY92sbaMuJGHU/NwWLDrKwvf91GAH3nrtcMo2i6j56I5XEKt2qa97KXHGzFUQZndgiL1ZtBfoOZPIAnlV+vWVKDmyjQoyrVFTjzNQwm6MS4YwgsHYo7TLYSGRCGVhcGwDKLLqANOteXry7a/aa33PZUsPTpU1TiS8crx6SDMv10B/zJqQPQt7q8zieDzh3qTzLpz+/wAPcTsNsfMsP9oBvEV+cK+IZBqri175b624qSdcoFOE4l06vYy2k9PCW3x29DDmorM9uZTNv49Z5s6LZQoUEizNYk3PQa6Djx62H0bAYadGLz8+XQ8hxfHUsTUXZ7Ln1+y+pVsfrNboqj43J/MVy+LybrqPRfNv7Ht/0NRSwlSrzc7eSSt82LSOsa95mBtxjuLsBxyc846c+HmOaelxeI7N51Ly6+7x+fxU1FsoZQDx5nqeZ+NQIxqOKsIz7FU8hWDZ211ZjLajyeFZJ2yoAEDEE+ItcKT4j7I0vy6CrNLE1aSag7XOTiOFcPr1VKvHRbK7Su730Vum23gRLwA63LeZJP51GVWrLeT9WdShwzAKN6dKFv8A4r6XHmDi+bTTkD7xwPrXqcN3qEM2vdXyPj2PtTxtVQ0tOVv/ALM0XcjfYqRBi3JU2CTMbkfZkJ4jox9/WuZjcDl79Nac10+3y921/BY7P3Km/J9fv8/npdcs6gUAUAUAUAUAUAUAUB5x2pie9xE0hN88sje4sSB7hYe6vUYaOWjFeCPO4iWarJ+I93KUNtKIMQO6hllFz9I5Yx+Dv8a5vFJ6xh5nW4JTWaU37jWsNC4HzbKy8lcEn0Dg6D1DGuQzuTuhwkga4IKuOKnj5Ecip6j00IIGDEZkdPFkbh4HNmXlmc2DAebEAjne/I35PFcHGdN1o+0t/FfVfnI2Ncyg7SwPyeUxHhxjJ5ob2GvEixXroDzr1vAuJfvMKs778dJePR+a+Nzw/FcG8PXeVd16rw6ry+TRCbWwTZu8UFhazAakW4EDn09wqXE8HOpJVaavpZr+z0f6R49QwSlhsQ8sZO6lyTsk0+mys9t7iOGxVgVC6sCNFN9fQXrjqjVbtlfoz3NfiHDuzcu2ppNP+UfqTeF2qrAHrWlo3qnnipLZq/qOhjl61gi6TIt8V4zIUBDABXW2YKOTDjlJu2n1tQLXqRrpxkp58t77Pml9OenXVaEbtKXjas2b0R1XONKm5z2SbfuWrJCKDKqr0AHwFeyhDJFRXJW9D4DUrOrUlUlvJt+ruJyR1IJmg9nG9BNsJOdQPmXPMD9WfMAXB5gEchfhY/Cdm+0hs9/D7HfwGL7RZJ7r4/c0OuadIKAKAKAKAKAKAKA81SYZo3aN9GRmRvvKSD+Ir1VGSlTi10R5usnGck+rKxvjD4425FSvwN/+quXxKHfjLwt6f7Ojw2XdlHxv+ehpHYrtVPkUsBYq0c2e66FUcLlc9VDoQeVuOl65Ukd2jZwaNNlxCGwnsjjg1ygN/wBm99L21W99NQRqYE8vUqW+W3ThQrRuZ2YlVVshjSTirPkC30DEITqVBFrEivicO66UM1o/y8V/sVanZxuZ3ixJO3eTSNJJ9ZjqPu20UacFsKs0aMKKSpqxy5zc/a1J7Y+L7xbN7a6N59G99viDXp8JiO2hd7rf88TyuNw3YVLLZ7fTyJILVopDGbY8bEtYqTxykj8OF6p1cBQqSzSjr5o7WD/UXEsJTVOlVeVbJpSt7rp2Xhsc/wDosdiDnNxbV2/laorhuGX8fi/qban6p4rU3reiiv8A8/DYaYjZMg9hww6PofiBr8BVGrwd3vSl5P6r6HpcB+u3FKOLpXf+Uf8Aq9PR+RxhtkPmBkK2BvYEm5HC5IFtfWp4XhcoTU6jWnJfiNPGv1lHF4eWHw0GlJWbdr25pJX32vfblzHuNmSNS8jBVHEn/ep8q605xgs0nZHiacJVJZYq7EMDszF4sXiUYaI8JZlvIw6pFyHmxFxXBxXGknlpLz/PudSnhKdP/wBR3fRbev0JmLs9QeJsVjC4sQyyiPKw1BQKuhBsefAVyJ8RxE95FiM8msYRXl/ZPbI3hxOBmjixkpxGFmdY0ncASwyNoizFQA8bH6ZFwTrpas0q2fR7nQw+J7TuvRmk1vLQUAUAUAUAUAUBm3aVugzMcXh1LGw75FFybCwdRzNgAR0APW/SwGLVP/jnty8Psc/G4V1O/Hf5mVbXwHfwlRbN7SHzH8iLj311MTR7WnZb7o5eGr9jUzPbZlR2JtebBzrNCcsiEghuBHBlccwenv0IFeda5M9LCeV5om57s75xTwq6loQbjupUaRQRoRG6/Qvewb0AAFqlHDVZRzRi2jd/5DDRlllNRfR/XYYb3yDFKqrIWKEsLIY4w1rDRvETYsL8LE2F6uYfATknnVtNOt/zc5XEuLUe6qUs1nrba1uvXpZ+8qWHk4qwsw0IPEGqUouLcZbonGUZxUou6YrBP3Uiv9Hg/wB08T7tD7vOrGErdlVT5PR/ngVsbh+2ouK3Wq/PEs+InWNS0jKqjizEAfE16KUoxV5OyPKwhKbyxV2MMNjp8R/weHZ0/bTHuYj5qCMzj0FcjEcZpU3aCv8An50OlDhtta0reC1f0Q4bZO0gL3wRPNbTAe5v9KoLj076xX55m54PDf8Au+H0ONm40yBxIndyxMUkS+YA8QQeakEEGu7hMVHE086OfisP2Ekk7pq6Y9lhZYzKyMIhqXIstuR11t52t51n95QcsubX4euxu/8AGYtU+0dN28r+m/wG26ex/lcgxky3iU/2aNhpb9swPFjbw9Br0NeY4njnWnlj7KOlSpdhDIvaftP+vqW59sRhmjiSTESKbMkChsp6O7FY0b7JYHyrjVKtOkr1JJfP0WvwLlDCVKnso5xW25IlzzYOZIx7TCSBio6sBJqB9m59a0U8fhqlRU4y1e2j1+HzsWp8OqRjfQT31wAkweJQgaxSWvwzKCVPuYA+6rsHaSZz492afiXPdbGNNgsLM/tSwQyN6uisfxNdM7BKUAUAUAUAUAUAUBUt4tw4MQTJGe4lOpKi6MeZZNNeOoIJvrereHxtSjpuuhUxGDp1tXo+pkG/fZvPEyyMEGZghdWBVr31sbNmCgnhbTj1sS7PFzWTSXPp7/LxtcrRdTBwefWPLr7rePhew/wWHWNFRRZVAAHkK7cIKEVFbI8/Um5ycpbseoKkaGNNp7L73xLZZBwPIjo3l58vwqnisIqyutJfmj/NC3g8bLDuz1i91/a/NSufLlKsCV8Nw2oIBHG5GlefkrNpnp46pNcx7u3tnZdlkxszyTKSFWVJHjjUEhMiquUnKFNzc1XxNTEVXZu6K7w0oNqlFJPpuzV9i7Rw+JW+HmjlA45GBI6Zl4r7xXPcHHdGl0XHdCm1pUhiklk0SNWdiNTZRc286wld2RHs7uyKbuRgGnxDz4hQrT2maMahVQIkKNfiQDcnS5FrV6N05YXCqHOXy/H/AEbMBCniMXprGktPGTe/u0dvJli32w8k7Q4RbCCbO2IbXN3cZjIRSOGcuFPO17c65lWeSNztY2u6dPTdg8bTyHCwkxxRhe/kTwkXF1hiI9litizDVVK21a68PGYrsElH2nt4eL/rx9xQwOEz9+e3zLPgsFHDGqRqqIosqqLADyFcdxSvObu3uzs3eyK9tOb5ZL8ni/QxspxMnK6kMIUPN2IGb6q3HFha3w/CZprETVkvZ8fH3Ll1fuK2LxChBwW7GnaJje6wOJbm0ZjW3HNJ4Ft72v7q7tKLlNJHDgr1F6+hM9lm1O8wawMfHhgsfrGBaI/BSv7hNdvF4fsZ25Mu4TEdtC/MuVVSyFAFAFAFAFAFAJ4idUVndgqqCzMdAANSTRK+iDdtWY3vNt1sZOX1Ea3WJTxC8yftNYE9AAOVz6PBYXsYXftPf6Hmcdiu2nZeytvqMYxV05rPuKxaRIXkYKo4k/y6nyFQnUjCOaTshCnOpLLBXZ3s3YM+O8WIDQYU8Ib5ZpR/ekfo0P1Rqdb20rzGO4tKpeFPRHXoYaFDX2p9eS93V+Jatp7mYafDdwYkQBWWMqMpQkaEW5XsSDoba3rjxqSi73LlOUoyzXPP2F2aUmeKVcskbFGB5FTY1fctLo6qd9SW+QtEwlhZo5F1V0JVh7xUL30YaT3NP3F3pG04ZcFjQpmCWaxyd9GbhmAHsuNL26gi3LRUhkeaJTq08jzRJ7Ym7RwUheOWedCpXJKyMyi4IKsQt+FrE8PSx3PHTmkqjvbYYOrToTk8tr728Pxk3Bh2LF3tmNhYG4Ci9hfmbkknztyqtVqZ2YxNZ1535LYi8Nh8ThnlyQrOkkryqyyqknjNyrq4A8PsghjoBoK4+M4dKtW7WE7aJWa6dGvoXcNjIQpqElsLvg8XiNJmXDRc1hcvMw6GSwEXnlDHoy1Kjw2EXmqvM+m0fTn8uqFXHaWgrEjDh44Y1jiVURRZVUWA/wBb6k8zXSbucycr6szPf7aPf4qPDLqkFppT/eEHuU9QCWPqK7HB8Nnqdo9l+fnuK1afZ0m+ctF7ub/okezTEMuPVRezo6sOVgMwPrdfxPWuzxSKdJPoxwyT7Rrw+hsVcI7gUAUAUAUAUB8Y2FzoBQGSb8b2fKm7mE/2dTckfrGHA/cB4dTr0rt4DB5P+Se/JdPucTH4vN/xw25+Ph7iuR11Djs+Y3HrCt2uSSFRFF3djwVBzJNaq9eFGGaZmlQnWllj5vkie3Z3UdnXEY0BpRrHDxjh6eTydW5Hhyrx+Nx88RLwOtCEacclPzfN/bwL5Dh7VQNsYDtErJtSM67TdwGxLfK8GB8oAAkj0HegcCDwDgaa8RbprvpVbd17FilUy6MyPEbTeMmOZHjccUdSrD1BFxVnLfYtJ3ENhbLxWNxIGDRy6kHOpKBPtM/0fz6XrMmorUjKSS1PQ+6e7+Iw6D5VjJcTJbUE/Nj0uMznzY+4VRnJPZWKc2nsj5tHfTCREqrmeQXBTDjvSCOIZh4EPkzCips30MFXrv8A44t/L1IPE9okym4wPg+3iArfBY2A/iqWRdTrU/07iZL2o36Xf0LVsLbqYuATIGXVlZWtmVlNmBsSDyII4gitclZnExNGdCo6c1ZoiN894xhYrgZ5pDkhj5s/n0UcSf6ip0KMq01GJU0d23ZLdmd4TClFOds8jkvI54s7asfTkPIV7jDYeNCmoI5Vat2s83LZLojQ+yzYjZmxbiylSkV+YJBdvTwhQfveV+XxLEKTVOPLf3/Y7HDaDjF1Jc9vd9zR65Z1AoAoAoAoDmRwoJYgAAkkmwAHEk8hQGR79b7fKSYMOSMPwd+Bl8h0j/5vTj2cFgcv/JUWvJHJxmMv3KfmypxmuscdnWKxqxLma5JIVVUXZmPsqo5k1qrVo0YOchSoyqyyx/14kxsvApgk+XbRI79tI418fdgg2jiH0pCL5m4cdbXJ8di8VPFVPA69Kje1KitPn4shds754vEXEROGi5LGfnSPtScQfJLeprQoxj4naocOhBXnqyN3U2hPHjcPkklLNNEjAu7B1dgrhgScwyljc8LX5VN6p3N2Io01SbS2PQtVjjBQCWIwyP7aI/3lDfnWU2jN7COJniw0TyNliijBZiBYADyHE+Q1NNWwk5OyMzx+2Ztok580OGv4YAbFh1nI9on9mPCOebjW2yjsetwfBoUIqddXl05L39X8B3DFFEoACgDgBYConU78tERMjPjHMWETOQbNIdIk++/C/wBkXY9OdStbVlbE8To4KOrzS6fX8uW1p4NlYIB2LBSdbeOWVySQq/WJ4DkB0F6glKrKyPC161TE1XOT1er/ADoURZ5JpTicQrGVhZIwCFij5KpawLHizczXrOHYNYeN2ryfw9Tk4qsp/wDHB91fF9dPgXjcndJMSgnna6BmHcjmVNvnD0OhyjkRc8RWvG42cZOnHTx5l3AYGnKKqyd/Dl9zTUQAAAAACwA0AA4AeVcg7R1QBQBQBQBQDLbOzExMLwS3yOLHKbEWIIIPUEA66aagipQm4SUluiMoqSafMw/eTdqbBSZZBmjJskoHhbyP1Xt9E+drgXr0OGxcayts+n0OFicLKk77rqRhmCqWY2AFyT0FWpSUVd7FPK5OyLHuHsFpGGNxC2JH9njP0EP0z9tvwFvd47iONeInZbI6Cgqcezj5vq+nuRU999qtPjHvfJC7wxr0yNlkPqzqT6BRyqvFWjY9Dw+goUs3NjDCyNKwihR5ZDwSNSzeptwGvE2A60y8y3OpGCvJmo9n24bYZxicXYz2OSMEMsVxYkkaNJYkaaAE2ve9QnNWsjk4nEurotjQK1FQabR2nDh1zzyxxL1kYID6XOp8hWVFvYyk3sQM3aBgVNg8r+aYedh7myWPuNLeK9ULeKPu1Vj2rgWGGlA8am7qws8bK2SVDZhy+KsL6XlF5Wb8NXeHrRq2vZ3K1gNxMYNJJ8PEP7sPMbeWYIAfjUnOJ3q/6llJdymk/F3+hMYfcfDLrM0uJPSV7J/+NAqkeTBqj2j5aHFxHFsVWVpT06LT5Bt3efD4JVhjXNJa0eGgABtyuBpGnmfdepUaFStK0Vc5jd05Sdl1f5qU0pLNL8pxZBkFxHGpvHCp5L1c839w0Ar1eA4dHDrNLWXyOXisWprs6fs8+r+3gKyGuoVEXfsqxus8J+zKvv8AA/wyx/GuHxSFpxn1Xy/2eg4TUvCUOjv6/wCjQq5Z1goAoAoAoAoAoBLFYZJEKSKrowsVYAgjzBrKbTug1fcx3fLc+FcfhsNEzd1IGnmibxZY4ioVQTqVdyBY3Oh15VtxOPquhkl68znVaFOjepHfZefMvmEiriFeESt7xxbIErHEQxzYjTMkSGSS/LvAmi+r29as0aVappBNlyNScI+1ZHGzN6oYRkw+zpIkv7KHDIT55VksT6mrj4XiWszNP7ilJ2zfMuOzMck8SSx3yOoYZhlI8iORBuD6VzJRcXZmxqxXd8t6GhYYbDZTiWALMRmWFDwZh9JzY5V8iToLNhtRWZjZXZVsPsxAxllYySnjLIc7n3ngPsiwHIVolOUt/sZeu40nDTydzhU72QWzWNkjB4GVvojy1Y8gazGk5avRfmxBxvrsi/7s7HXBwmPNnd2Mkj2sGchV8I+ioVFUDoNdSa3O2y2RGU1yPu294IcMmeeRY15XOpPRVGrHyArMYuTsiCzSdolH2lvNisV4cODhYP2ri87D7C8IwddTc8CLV2sJwac+9V0RWq4qlS09qXwXnz8hngcBHCDkHibVnY5nY9XY6k16OjQp0Y2gjlVq9Ss7zflyXkLO1bjWkN5GrBsSJXcfH91j4STYPeJvR/ZH8ax1R4jDNRv0d/6Olw2eWtbqrf3/AEbRXnj0QUAUAUAUAUAUAUBm+3yBtts3FsFHkPKyyy5wD6sht51VxWyKOOvli/EZb2bTkuuHhZkzIZJHQ2fJfKqoeK5jmuw1AFhYm438Nwka9Tv7IqOp2dNzSu+RWlwwjTXJDEOJJCKL9SeZ+Jr1qdGhHkjkP9xiJcyX2NsSaf8ARhoYjxnkWzkc+4jOoP8AeOABoQHriY7jCacKR0cNgY0nmnq+hoWCgSGNIowFjjVVVRyVRYD4CvON31LzlfUzJt18f3sj5YSzyO5keawbMTl0CMwAXKALaAAcqxOClK99BJxbvclsLucza4vEFh+ygBiU+TOSXP7uSijCOyv7/p/si6iWxIY3buB2egizRwgezFGLuSeiLdiSeZ48zWyMJ1Horke/PVFXx++OLxGmGj+TIf1s4DS/uxjRT94muthuDVJ61NF+fnIr1MRRp7vM+i29foReH2egfvXLTTHjLKc78/Zvoo1OgAr0GHwVGgu6tepz62KqVVl2XRbffzH3eVbKljkvQzYSZ6wSSEXehNIbmYqQy6MpDKftKbr+IFRnBTi4vmrG+nLJJSXLU9CYHFLLGki+zIiuvowBH4GvJtNOzPVJ31QvWDIUAUAUAUAUAUBWt9t2Di1jkhcRYqAloZGF1NxZ45BxMbjQ21FgRwsYyipKzITgpxysoG1NoxLlTa2Fkw7obLLZzFc6HucRFqoNhcXHK9Vezq03eDKDw9Wn7Oq/OQ52ZtHZEZDpLhc44PLMJJB6NKxYe41CbrT9q7IvtdrP0+hLyb6YIccXh/dKh/I1Ds59GYy1P8WRmJ7ScCLhZWlI5RRyP+OW341nsZmezqc9PeQmM7THb/h8I+v0p3EdungXMT8RUuyS3ZjLFe1L01K3tDeLHT/pZyiHjHh/mR/HYuR5XrfRdGMu/Fte/wCxhzivYXm9fhoK7uYISSd3hsOxlIZjazMQNWJYm9vXmQOdd/C4/BrSKcfL+1cqVKOIrO17+G30RIY8NA2SdWiYi4EgKXHUX4j0roRxdCW018vmVZ4WrD2ov89xyk4PAg+mtb009jS4NbnXeVkxY+GSgsJtJQkkJO9CSQhI9DYkbJ2XbQ73AKt7tCzRn0HiT4I6j3V5vHU8leXjr6/c9Dg55qMfDT0LdVQshQBQBQBQBQBQBQARQFc3z2PA2CxZMMRb5PMQxjUkEIxBBtxB1vWHsYex5zhiXkq/AVTuzkuTfMeIawamfSaATY0Mo13sW2NlhkxTDxSkoh/u0Nmt6uCD9xas0o2VzpYWFo36jPtywv8AwsvIGWM+pyMv/K/xrFZaJkcWu6mZYEB5D4VoTyu6KF2Kqvu9Datn7iqtpy9WRZ1r9Z/4m/rUliq6/nL1Ziy6L0Qm7H6z/wAbf1qX7zEf5v1MqMei9EWrsq2emIx5Scd4ggkfK5LLcNEAbE/bNbKeKrt6zl6st4anCTd4r0RsS7qYEf8AtMMfWJG/MVtdao95P1ZdVKmtor0JLCYOOIZYo0jHGyKFF/QCoN3NgvWAFAFAFAFAFAFAFAFARu8q3weJHWCX/kagZ5ghbQVSORYcK9YINHRegsJsSdFFydAOpPAfGsklG7sendh7OGHw8MC8I41S/UgC59Sbn31cSsrHXSsrIqfbNhc2zs/7KWJ/4iY/+7UKq7pqxCvTZh6NVU5jQsrUIn0tQxYTdqEki8diZ/8AmEn/ANNJ/wD0grdR3LmF3Zt9WC8FAFAFAFAFAFAFAFAFAFAJYrDiRGRvZdSp5aMLH8DQFJfsm2eRoJl9JSf+a9a+yiaXQp9Ci9o24seASGSCWRhJIYysuViDlLKVKhdPCwN78RWylhY1G1c1VKEUropM0DKL6H00Pw/1qT4fL+LXy+podLxLJuXuviZMTg5Ww8ow7So/eZbrlQ57m3BTksCbA3FuIqv2UozszZSoyUk+R6HrcXiC36wne7PxaAXPcyMB1ZBmX8VFYkrpojNXi0ea0eqZymhQSjrWCNgOIHUfGpKEnsiSg+g5wOz5579xDNKAbExxu4BPC5UWHvqTpzW6ZNUpPZGg9k2wMXBjjJNh5Y42hkTM4yi5aNh5/QrZTi09S1Qpyi9UbHW4tBQBQBQBQBQBQBQBQBQEJt/e3CYPTETKr2v3a3eSx4eBbkDzNh51htLclGEpbIoO2u2E/wDtMPYa3efX0ISNtRx+lfhpWuVXob1h3vIrWI7QtozHL3rIGvlMSJEPi4Lgj11+NtMq0t7o2Rox2s2VzaEs07hcRMWkXVc8kkpIb6uYjL7JuB06ViNaUe/Fsk6UX3ZJDZoWIsWbTQjT8wL1Z/eVWt/kRWDpb2NW7Jt8WJj2fPbwpbDuOJVBfu2HUIDY9FsdRc4hO+hrr0sveRqlbCscyIGBBFwQQR5HjQFcwe4OzowAuEhIH7QGX8ZCb1HJHoQUIrkVnthhw+G2cI4sPCjSzRouRFTLlvIx0HSMr+/WyFTs5KRsjSz91GQxYoBbZDfztb+v4VYeOhyTIrBVObRZdxN9ZdnF4+7WWOV85jJKSZrKC0dla4yqLgi2nFdb0Z4lzk5P/RZ/bJJRjv8AMvUPbBBnVJMLiEZr6KYnItzbxi1+Xoax20bXI9hK9uZadkb64LEEKkwVzoElBjYnoubRj90mpRqRlsyEqco7osNTIBQBQBQBQBQBQBQGd9rO98uFEeHw5ySSgs0nNYwbWTozG/i5AG2pBEJysjdRpqb1Mejivckkkkkkm5JPEknUk9TVZs6MYpC4QUJWPgwgkXISQFbTS/EdPLMbdK1uWWVzXKGbQk5MJHmD28QFr3PS1yL2JtztetWZ2sTyRvm5kbK4zt7vjb+lq3Q9kwuZM9nPj2rhQuuVpGYjWwEUnHpqQPfW+mtStiKsbZebPQtWCiFAFAU/tU2A2LwJ7sFpYWEyKOLZQwdR1JRmsOZAFRkro2UpZZXZiGx4A9n4j6P9f98vWqFWXI6UFfUDhpA/dyqHEhF5FBJVV6eGydeOlyQSazeNrx0sa8sk7S1vzFX8BKRGy63v4rHnlPEnqWv+dYSzayNijbSOwznwwb2vF97X/wAVtWmwcUab2Xb7yGVcHinLhriGRjdgwBOR2+kCAbE63Frm4tvhO+jKVejl7yNZraVgoAoAoAoAoAoCjdpO4jbQ7uWGRY54gyjPfIynWxIBK2POx4nTgRGUbhOUXeLMyxO4O1Ijb5N3g+tHJGR8C2b8K1OmzesZUW8U/MbjdTaPPCSj90t+VY7Nmf3s/wDD4j3BblbQN7YeXU34JH0HGRx0qLo3IPF1eSRN4fs2xz2zGNRzzzEEe6JCD8akqCIOtXf8iUwnZCt7yzr6RxXb+N2a/wDDWxUzW1J+1Jlw3Y3Nw2BYvCHaRlyGSRrtlvewAAVQSATYC9h0FTSSEYpbFirJIKAKAKAy3frcSRHfFYFM4YlpcMvG51Z4fM8SnM3I1Njoq0VPVbm+lXdPxRRE2krKbHUXup0YEcQRxGoqi4NOzL8K0Zq8WRkUmg/3rzqySWx2WrBkaTR5iqjmyj8Rf8L1KJWxLXZyPRO4WKeTZ+HaUkvlK5m1LBGZVYnmSqqb871ajsc2OxP1kkFAFAFAFAFAFAFAFAFAFAFAFAFAFAFAFAFAVPezcDCY452UxT/to7Bj98cH4AXOtuBFYcUyLjrfmZvtTsrxsN+6KzqOGRgje9ZCAPc5rU6ZsjXrR53K3LsLFK2XIM3S6D/rI/Gsdmzb+8n/AI/EtO6vZli5XD4nLBH1zK8mU8e7CkqCRcZidPqnWpKn1NNSpOrvojasJhljRY41CoihVUcAqiwA9AK2mBWgCgCg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14282" y="1142984"/>
            <a:ext cx="8501122" cy="6316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00"/>
              </a:spcAft>
            </a:pPr>
            <a:r>
              <a:rPr lang="ru-RU" sz="2000" dirty="0">
                <a:latin typeface="Arbat" pitchFamily="2" charset="0"/>
              </a:rPr>
              <a:t>1. Пробный экземпляр изделия из теста  склонен принимать шарообразную форму.</a:t>
            </a:r>
          </a:p>
          <a:p>
            <a:pPr>
              <a:spcAft>
                <a:spcPts val="100"/>
              </a:spcAft>
            </a:pPr>
            <a:r>
              <a:rPr lang="ru-RU" sz="2000" dirty="0">
                <a:latin typeface="Arbat" pitchFamily="2" charset="0"/>
              </a:rPr>
              <a:t>2. Представители малоимущего класса  склонны к проявлению нестандартного мышления.</a:t>
            </a:r>
          </a:p>
          <a:p>
            <a:pPr lvl="0">
              <a:spcAft>
                <a:spcPts val="100"/>
              </a:spcAft>
            </a:pPr>
            <a:r>
              <a:rPr lang="ru-RU" sz="2000" dirty="0">
                <a:latin typeface="Arbat" pitchFamily="2" charset="0"/>
              </a:rPr>
              <a:t>3. При посещении одного из пунктов </a:t>
            </a:r>
            <a:r>
              <a:rPr lang="ru-RU" sz="2000" dirty="0" err="1">
                <a:latin typeface="Arbat" pitchFamily="2" charset="0"/>
              </a:rPr>
              <a:t>постлетального</a:t>
            </a:r>
            <a:r>
              <a:rPr lang="ru-RU" sz="2000" dirty="0">
                <a:latin typeface="Arbat" pitchFamily="2" charset="0"/>
              </a:rPr>
              <a:t> маршрута следует уступить дорогу кровному родственнику старшего поколения.</a:t>
            </a:r>
          </a:p>
          <a:p>
            <a:pPr lvl="0">
              <a:spcAft>
                <a:spcPts val="100"/>
              </a:spcAft>
            </a:pPr>
            <a:r>
              <a:rPr lang="ru-RU" sz="2000" dirty="0">
                <a:latin typeface="Arbat" pitchFamily="2" charset="0"/>
              </a:rPr>
              <a:t>4. Попадание ороговевшего отростка волосяного покрова  в липкую субстанцию предполагает абсолютную вероятность летального исхода для мелкого представителя класса птиц.</a:t>
            </a:r>
          </a:p>
          <a:p>
            <a:pPr lvl="0">
              <a:spcAft>
                <a:spcPts val="100"/>
              </a:spcAft>
            </a:pPr>
            <a:r>
              <a:rPr lang="ru-RU" sz="2000" dirty="0">
                <a:latin typeface="Arbat" pitchFamily="2" charset="0"/>
              </a:rPr>
              <a:t>5. Количество потребленной пищи существенно не влияет на направление визуальных интересов представителей семейства псовых.</a:t>
            </a:r>
          </a:p>
          <a:p>
            <a:pPr>
              <a:spcAft>
                <a:spcPts val="100"/>
              </a:spcAft>
            </a:pPr>
            <a:r>
              <a:rPr lang="ru-RU" sz="2000" dirty="0">
                <a:latin typeface="Arbat" pitchFamily="2" charset="0"/>
              </a:rPr>
              <a:t>6. При отсутствии информации о рельефе местности индивид не в состоянии подготовить амортизационный материал.</a:t>
            </a:r>
          </a:p>
          <a:p>
            <a:pPr lvl="0">
              <a:spcAft>
                <a:spcPts val="100"/>
              </a:spcAft>
            </a:pPr>
            <a:r>
              <a:rPr lang="ru-RU" sz="2000" dirty="0">
                <a:latin typeface="Arbat" pitchFamily="2" charset="0"/>
              </a:rPr>
              <a:t>7. Единичный минимальный объем </a:t>
            </a:r>
            <a:r>
              <a:rPr lang="ru-RU" sz="2000" dirty="0" err="1">
                <a:latin typeface="Arbat" pitchFamily="2" charset="0"/>
              </a:rPr>
              <a:t>гидроксида</a:t>
            </a:r>
            <a:r>
              <a:rPr lang="ru-RU" sz="2000" dirty="0">
                <a:latin typeface="Arbat" pitchFamily="2" charset="0"/>
              </a:rPr>
              <a:t>  водорода  приводит к эрозии скальных пород.</a:t>
            </a:r>
          </a:p>
          <a:p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E874~1.ADM\AppData\Local\Temp\HamsterArc{a0f3ecb4-94cd-4051-b349-2531d958c1a9}\01_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571480"/>
            <a:ext cx="7358114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Ответы</a:t>
            </a:r>
            <a:endParaRPr lang="ru-RU" sz="4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bat" pitchFamily="2" charset="0"/>
            </a:endParaRPr>
          </a:p>
        </p:txBody>
      </p:sp>
      <p:pic>
        <p:nvPicPr>
          <p:cNvPr id="20482" name="Picture 2" descr="http://www.100milerun.com/wp-content/uploads/2014/05/ban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15866" y="-6572320"/>
            <a:ext cx="6786610" cy="10840212"/>
          </a:xfrm>
          <a:prstGeom prst="rect">
            <a:avLst/>
          </a:prstGeom>
          <a:noFill/>
        </p:spPr>
      </p:pic>
      <p:sp>
        <p:nvSpPr>
          <p:cNvPr id="21510" name="AutoShape 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xQTEhUUEhQUFRQWGBcYGBYVFxgVFxwYGR4XHBYeFxwcHighGholHBUWITEhJSkrLi4uGh8zODMsOCgtLisBCgoKDg0OGxAQGywlICQsLCwsLzQ0LCwsLC8sLCwsLCw0LCwsLCwsLCwsLCwsLCwsLCwsLCwsLCwsLC8sLCwsLP/AABEIARcAtAMBEQACEQEDEQH/xAAcAAABBQEBAQAAAAAAAAAAAAAAAwQFBgcCCAH/xABLEAACAQIDBQUDCAcGBQIHAAABAgMAEQQSIQUGMUFRBxMiYXEygZEUI0JSYnKhsTNDU4KSwdEkY3Oi4fA0ssLD8RVECCV0g5Ojs//EABsBAQACAwEBAAAAAAAAAAAAAAACBAEDBQYH/8QAOREAAgECBAMFBwQCAgEFAAAAAAECAxEEEiExBUFREyJhgZEycaGx0eHwBhRCwVLxI9IVM2JyksL/2gAMAwEAAhEDEQA/ANxoAoAoAoAoAoAoAoAoAoAoAoAoAoBptbacWGheadxHGguzH8ABxJJsABqSQBQGC7Q7RcRJtBMagZY4iVTDlrAwn9IHsbd441vqFITjl1qvEd/wLaw3c8TeNi7VixUKTwMGjcXB5jqGHJgbgjkRVoqD2gCgCgCgCgCgCgCgCgCgCgCgCgCgCgCgCgOJZQoLMQqjiSbAepNAVrHdoezYjZsXExHKLNOf/wBQasOSW5lRb2RC7T7XcEi/MJPO/JRG0K3+00gFh6Bj5VB1YLmbI0ZvkZRvXvPicfIGxBARTdIUv3acr66u9vpHzsADaqlSs5aLYt0qKhq9yEIrSWCc3S3sxGz5C8NnjYgyQsSEflcHXI9tMwB5XBsLbqVZw0exoq0FPVbnoPdnb8OOw6zwE5TcMp0ZHHtK45MPxBBFwQavJpq6Oe007MlayYCgCgCgCgCgCgCgCgCgCgCgCgCgOZHCgsxAABJJNgAOJJ5CgMn3u7XLExbOVWtocRILp/8AaT6f3msOgYa1pqV4x0WrN9Kg56vRGa7QxM+LbNipZJje47xrqPup7CfugVUlWnLmXI0YR5C+HwHlWonc6eHxZEF359FHVv6VmxG4sNn2Fvx5k1i4uMMRhvFboLn38PyNZ5GbjKWOxrBM0TsLxzLjJ4PoSQ96RyDxMiXA6kTWJ+yvSruGlo0UcVGzTNtqyVQoAoAoAoAoAoAoAoAoAoAoD4TQFc2/v1gcISs06mQfqo7yyX81S+X1awrDaW5mMXLRGRb99ozbRXuIUeHDA+MMRnlI4B8pICD6tzc8eFqr1q1laPMs0aF3eXIq+Fw16pF1sfpPEntOvoNT+FLMg2OsP3s2kSmNOcjDxEfYH86zotyLZN4PZaxrlUeZJ1JPMk8zUW7kbiG1JEhW7ak6Ko9pjyAFZSuZQwhwDBSX9tjmby6AeQGlGyVyMx+GoTTND7C9ikGfGMNDaCM9QpzTEeWYIvqhq/h42jfqUcTPNO3Q1ut5XCgCgCgCgCgCgCgCgPjMALnQDmaArG1+0HZ2HuHxKO40yQ3ma/QiMHL+9asOSW5KMXLZFJ2x2zMbjCYW3R8Q3/bjJv8AxitMsRFbam6OGm99Ci7Z3sx2LuJ8TJkP6uP5mO3QhLFh94tVeWIk9tCxHDQW+pBOgjRiAAFBNgLCtavKSTNsmoRdjvZ2HsAOnH15/jWJyu7mYrLFIlcNhu8NjfINLDTMed/IVjYi2T+BwKLwRR6AVG7IMmYkAFzoBxJ4e+sESPfajy3XBx95yMz+GIeh4v7vxqWW24tbc7wGwcrd7M5lm+sdFXyQcvX8qOXJC4viYKwZTK1tCMyOYYiM4F3blGp4X+2eQ9/Djsiku9Lb5hye0d/kahuRvnh1WLByRDCFQscVmzwvbRQrkAiQ9H1JOhY1ep1Yz2Kc6co7mgVtNYUAUAUAUAUAUAUBgG/m9WKG0sUsOKnjjR1jVEkIUZEXNYcAc5fUa/CqtarKMrIt0KMZRvIp+MxUs36aWab/ABpXlHwckVodab5lhUaa5H2HDe4dK1NmwdJhqC59MVDAz2ivzbW6X+Gp/Kp0/aRGp7LHmCAIBGoOo/lUGrEr3JTZa2RfQf60e5AmEmCDM3Ae/wBABzJOlqwRFIsGZ7Gf2OIhvp5GW3tH7Psjz41m9tjF7bE/EAAAAABwA0FRIHTLQEDisWZnaLDEeE2km4pH1VeTy+XBefQ7FHKry9PzkYzX0QpDs5IUyRiw1JJ1ZmPFmPFmPWoyk5O7JRViI2nhgwIIBB4g8KJ2Ni1Lh2c78kOmCxjk3IWCZzqTyikJ4vyVj7XA+K2a/RrZ9HuVKtLLqtjU63mgKAKAKAKAKAKA8q7Xlz4nEP8AXxGIb+KVz/OufX9tnToK1NH3DxczWk2NiyYgE5YxmbrwUeZrNupC49EWUXY+pOn/AIFYA2dr68ByvxP9KGUPN0d3/l+L7tr9xEA8xBtmuTkj6jNYk+QNWsPTXtM1VHd5fUsG8u4k2GdpMIjTYckt3SayxX1IRf1kd+AHiHCx41OrRzarcipZNORWcNjkDZCwDX9lvC4PQqbEfCqkoSW6NilF7MlYZbtc/R4ep4n4G3vNRDRLYfEVgi0E28MKHKGMkn7OLxt77aL6sRUlTb12INrYSIlxOkx7qI/qomOdh/eSCxA+ylvU1m6jtr+dDGVvcmMNEqKFRQqgWCqLAegFQbb1Zm1j5MtYMkPjwBx0vwPK/T1rJNMru1MICCCP9/1rKbTuiejVmat2Wb5nFIcLiWviYluGP62MaZvvroGHmDzIHSpVM6uc+rTyOxoFbDWFAFAFAFAFAeTiCXbrnf45jXNq+2zqUvYXuH0WCze0xI6DQVC9tjLJTDwKi6AAcT/qaxuRGUb982Y/o1PhHU9TWdgJ42UAEngNTWErktjXuzXYvyfBIWFpZvnpL8bvbIp6ZUCC3UHrXSjHKkjQnz6luVayRbG+0NlQzrlnijlHC0iK/wALjShB2ZT5+yzC3vDNioV+okiuo9O8ViPjUXTg90ZV1sxttPsvhaB1SbENKR4GlkulxqAyIFUqeB0vY0UIrZGXG/Mz/Z4MRMTR906MVeOwGVhx4aHqCOIIPOqNSMlKzN8bNaFjwc1azDRI4KfNcH2l0YfkR5H+o5GhBjsrWDAxxmHDAggEHQg6gihJFUxymFgrkmNtEc6lT9VjzHQ1PcmmMXeSGVJoWKSxsHRhyI69VIuCOYJFSpzcHdGZwU42Z6A3M3kTH4VZ0GVvZljvcpILZl8xqCDzBBrpJpq6ObKLi7MnayYCgCgCgCgPLG04e7xWIT6mInX4SOB+Fc6v7bOnQd6aHuFetRJie1piQsa8W4+nL3f0qUepEX0RQo4AWqJlIW3Z2T8txkcJF4we8l6d2hHhP3myr6Fulb8PC8r9CNR6ZeptuI2rFGSGPiVoFI5j5Q4jiP3S5Iv9k9KummUrEqorBBs6tQjc+MKGUxFxQ2JmX9quy+7lixaj2z3MtuoBMTH4Ol/NBWnERvG/QnF2l7yB2fNVEmx5jpjFlnHBNJAOcROp9VNmH73WsrXQj4FiiIIBBuCLgjgQeFRIHyWOgITa+AEiMh4EfA8jWU7E0ynYZyc0T+2lx6gafh+Vqk1zNiZJ7l7ynZuL7w3+TyWXEKLnwi+VwB9JCSfNSw42tYw9Szys04inmWZbo9GRuGAKkEEAgg3BB4EHmKulE6oAoAoAoDzt2qbPMO1J/qzBJl/eGRv88bn3iqWJjqmXsLK8WiAw89Viy0fY5LyMx5aD+f8AvzrL2I2DEYmsEkjU+x7ZWTCtiGHjxDkjr3UZKoPQnO37wroU45YpFZu7bLlNsxJy7uQiKCmcWzEKQzam4Cq40uLhlJBHPakVqk9R7gMRnU6q1jbMmqMLAhl1OhBHWxuLm16izKd0LTzBQL3JJsqjUk9APQE9AASbAE0MNkXtrG4hVHdRBCxtnl+cy/djiJLt0UsgPW+hzYxmHOBnLoCUkTkO9Cq5t9IhSbX6Gx8hWDbFkPvvss4jBTxKLvkzJ/iRkPH/AJlA99Grqxse2hj2yMQGCkcCAR765jVnY3bq5ZcOAylW1VgQR5HQ1ggxLcvFnK+Hc+OBio80ucvwsfdasy6mJLmWRhUSIxxS0MopW8WHySLMOoD+nAH4afCpx10NiIvaKVg2o1HsV3qzKcBK3ijBaAk8Y/pJ6oToPqn7JroUameOu6OfXp5JabM1WtxoCgCgCgM47a93zNhlxSC74XMXtxMLW7z+Eqr+gbrWurDNGxtozyTuYkDXNOmCsayzCOJ2IUkamxt68vxrMFeSRiTtFs9GbAgEMMUI4RoiD90Afyro3ISp5VYpna5vOcJhMJGIo5VxJnaRJQWQ2sRcAjUPKGHmg8qmc2W7Ff8A4fY3GznZr5TOwS/1QqXt5Zi/vvUWTjsWnfDeZMBh5sW4zFCsMK/WdrFiOF/MdIj1rKIyepQdx9+cRjdqS4dZZZ8I4EiGZI1dO7aN7nIAACQUt9paMRV2a6zVAsJCTVImjAZsL8nxM8HARTSKo6ITmj/yMlUK6tNm2n7JPYCWtJhjAsYdpRuPZmWx9bW/NUPvqW8TH8S556gQGmJahlFe2sgZWU8CCKyjYiq4hvAL8QLH1Gh/KpPc2REcDi5IZY5YL99G6tHbUl+AW3MNfKRzDEc62Um1NWIVknB3PVkZNhmFjYXA1APPXnXROYdUAjjMUkSNJIwVFF2Y8AOZPQDmeVAKowIBBBB1BGoI8qAGUEEEXB0IOot50B587Rdx22fIZYgTg3bwnj3JY6I/2Lmyt6KdbFqlej/KJdoVv4yKdVUtjnZkWeeBfrTwg+neJf8AC9bKPtojLbzXzPQMDVcNs0QO9e5q7URInfu0gkdlkC5nu+siC7WKXtryK25GppnMqU+87Fi3b2YuBhhwigd2oIRxoWbVmzjkx8TXBtofZ0BwyKVtCrdq27GJx2GSDDqCUnMviZVUqwe97m+YM50tbLzvpWVJEXTdx12bbirs2Ji5D4mUDvHHsgDgiX+iDqTzPoKg3c2QhYteImCAsxsB/sW6nlYcaG5BHJcA2IuOBtceRtpepIzYxztIh7vabkcJYopPVhmjP4RJVbErZkqe7Q3wE9VCTQbwHSGTnHKh9xIv+IWpR6EUWU4ioEbDXEYismUiDx89CaRWsW+p9b1k2IunY/u0cTivlLreDDG4vwafQoB1yA5z0bJ51cw9P+TKeJqfwXmbxVoqBQCeJgV0ZGF1dSrDqCLEfA0BTdg458LdJLtErFXFtUZTYug+o3tFejAjmDxMPjP21Z4aq9E+6+i5J+FvT3bWZ088c8fMuqMCAQQQdQRqCOVq7ZWOZoldSrqGVgQysAQQdCCDoQelAZZvT2QKxMmz5BETr3EtzH+44u0Y8iGHSwrTOhGWuzN9OvKOm6KPgt2MZhcZAcRhZlVZVZnUd7GFW92LpcADj4rG3KtdOjKErlpV4u3vNkw8RrdYszmhxhJO6urggZmYOAStmYsc1vZIzW10OhvxAyUJD9wrhTxAIZSD5G3usTQikc3qBssfHOmnGgsRPyeZiDIUuOBW7AcjkQgWa30mLW1toSKySimPVaso2NGYds8VpcJIOazIT6GJl/661YhdwjD2/IqOCxNUjY0PNozZoXHlf4EH+VFuRsShxlYMWGuIxlDKRC43F1kmkPdzN0ptoy2S6QKbSz20HVY76NJ5cF4nkDYpUXLV7GitXUdI7nofY+y4sNCkEChI0FlA+JJPNiSSSeJJNXigPKAKAKArG3cP3eID/RmFj/iINPUtGPd3XnXB41h7pVl7n/X57izh5fxDZOM+TsI2/QObKf2bngv+GxOn1SbcCMueF4+9qNR68n/X09OgrU/5Is9d0rBQHJWhm5AyYfuGyfqyfmz0+wfT6PUacRc4LVKpmWVkbjNoR4I95MzZJWVTIbuyvZrXsNIyFOgFlJOni0wzdToTqStBXZIYbb2GcXTEQN6SJf3i9xWCE6U4O0k15HX/AKjCfZljYjkrqx+AN6xYje25xhsVmaQa6FbAqyHKVGtmAJGYPr5VixOLudO9DakfErKMyKD2zp/Z8M3TEZf4opT/ANIqFb2Ga/5L85GXRS2qgbx38rupHUEURFoWbH+dBYbSYssQqgszGyqoLMx6KBqT5CpRi5OyMSairs0Dc/splmIl2heKPiIFPzrf4jKfmx9lTm14rwq5Tw6WstSnUxLekdDYsFhEhRY4kVI0FlRQFUDyAqwVhegCgCgCgGe18F30TIDZtCjHk6m6E+VwLjmLjnWutSjVg4S2ZmLs7ormGYSx2ZeIKsjWNiLq6tyNiCp9DXiakJUpuL3TOgmmrjjDbxR4ZCmLkyhf0btdi69NLs0i8+JIsdTmt6zheJli45d5rfx8fr4+RRxCjS7zdkR8/adhQbLHiHHVVQD/ADuD+FdyPDq73SXn9Dny4hRXNvyHGB7RsG5s3exf4iXHxQsB6mozwFePK/u/LmYY6hLnb3/lizxSxzx3UpLG44gh0YfkaqNNaMuJ31RAba2XHlMUy58O9rFiTlb6pa+YG+qtfiSNNLxaLmHryjJNOzWzInC7j4FDfucx+27sPhex99Ryo6E8fiZK2f0svkWTDRLGoWNVRRwVQFUegGlCjK8nd7g6C97a2tfyHD8z8TQLQRZKWNqkAFZBRO1tw+CUr4guIjuw1UGzrbNwv4rWGuutQqruM15lnSMlrnFk+4eNpH7uNWkkP0I1Mj/wqCanGnKWyISqRjuy+7u9k+Lns2JK4WPppJMR6A5E9SSR9WrMMN/kVZ4r/FGrbr7m4TAj5iP5wizTSHPK3W7HgNPZWy+VWUklZFVycndlgrJgKAKAKAKAZ7W2lHhommmbKiDXqTwAA5kmwAqUIOclGO7Iykoq72MW3k32xeLYhW7iG/hjRjcj+8YWLE8wDl8ja57eHwEYK80m/VehyK+NcnaN0viL9nu2hFL8ldl+cu8Q4eIe2AL8CNfVW615f9VYBRlHExtrpJfJ/wBPyOlwjEOUXTd9Nn/X9l827stcTCyNpfVW5qw9kj+nMEjnXlcJi6mFrRrU918eq8zqVqUasHCezMvOzJgWUxSEoSrZI3dbjoQOFiCPIivquG4lh69KNSMrXXPl4eR5Grw/Ewk0oN25oTEf4aEcwfPoavRkpK8XdFKalB5ZKz8dBvjcQ0YyozKXNyAxCm3EsoNm4ga9a53EasKUVLKnJ7X/ADb6nc/T/D6nEK7pKTjBK8rfBLxfyT3GkbfWjVvMAA/jofwqlR4rbSrBeX0+56LHfoyftYWq34S/7L6eZZNgbxlJYlOJdI865lkY2C31BDeyLdNK2Yl4OVJzha/Llz6fY4+Fw3FaWJVGrCdlvpmWzt3lf5ml4PbMEptFPFIeiSKx+AN65KaZ25QcfaViO3v26+GjTughkdiPGCQFA8RsCL6lBx51bweG7eeV7WOfxDF/taakldt2I3d3exZnWPFM8TsQA8YTuiTwDBlLJc+ZHUit2I4fOks0XdfEpYfiyqvK9H8C7x4LDZshZZH5o8mf/ITYH0FUC65ye7ON6t24sdh/k8rSImZWBiKqwK8LZlYW91YaTVmRjJxd0QOB7Kdmx2LRSTEftZXYe9VIU+8VFU4rZEnVm92W3Z2zYYEyQRRxJ9WNFQfBQNamQHVAFAFAFAFAFAFAY92sbaMuJGHU/NwWLDrKwvf91GAH3nrtcMo2i6j56I5XEKt2qa97KXHGzFUQZndgiL1ZtBfoOZPIAnlV+vWVKDmyjQoyrVFTjzNQwm6MS4YwgsHYo7TLYSGRCGVhcGwDKLLqANOteXry7a/aa33PZUsPTpU1TiS8crx6SDMv10B/zJqQPQt7q8zieDzh3qTzLpz+/wAPcTsNsfMsP9oBvEV+cK+IZBqri175b624qSdcoFOE4l06vYy2k9PCW3x29DDmorM9uZTNv49Z5s6LZQoUEizNYk3PQa6Djx62H0bAYadGLz8+XQ8hxfHUsTUXZ7Ln1+y+pVsfrNboqj43J/MVy+LybrqPRfNv7Ht/0NRSwlSrzc7eSSt82LSOsa95mBtxjuLsBxyc846c+HmOaelxeI7N51Ly6+7x+fxU1FsoZQDx5nqeZ+NQIxqOKsIz7FU8hWDZ211ZjLajyeFZJ2yoAEDEE+ItcKT4j7I0vy6CrNLE1aSag7XOTiOFcPr1VKvHRbK7Su730Vum23gRLwA63LeZJP51GVWrLeT9WdShwzAKN6dKFv8A4r6XHmDi+bTTkD7xwPrXqcN3qEM2vdXyPj2PtTxtVQ0tOVv/ALM0XcjfYqRBi3JU2CTMbkfZkJ4jox9/WuZjcDl79Nac10+3y921/BY7P3Km/J9fv8/npdcs6gUAUAUAUAUAUAUAUB5x2pie9xE0hN88sje4sSB7hYe6vUYaOWjFeCPO4iWarJ+I93KUNtKIMQO6hllFz9I5Yx+Dv8a5vFJ6xh5nW4JTWaU37jWsNC4HzbKy8lcEn0Dg6D1DGuQzuTuhwkga4IKuOKnj5Ecip6j00IIGDEZkdPFkbh4HNmXlmc2DAebEAjne/I35PFcHGdN1o+0t/FfVfnI2Ncyg7SwPyeUxHhxjJ5ob2GvEixXroDzr1vAuJfvMKs778dJePR+a+Nzw/FcG8PXeVd16rw6ry+TRCbWwTZu8UFhazAakW4EDn09wqXE8HOpJVaavpZr+z0f6R49QwSlhsQ8sZO6lyTsk0+mys9t7iOGxVgVC6sCNFN9fQXrjqjVbtlfoz3NfiHDuzcu2ppNP+UfqTeF2qrAHrWlo3qnnipLZq/qOhjl61gi6TIt8V4zIUBDABXW2YKOTDjlJu2n1tQLXqRrpxkp58t77Pml9OenXVaEbtKXjas2b0R1XONKm5z2SbfuWrJCKDKqr0AHwFeyhDJFRXJW9D4DUrOrUlUlvJt+ruJyR1IJmg9nG9BNsJOdQPmXPMD9WfMAXB5gEchfhY/Cdm+0hs9/D7HfwGL7RZJ7r4/c0OuadIKAKAKAKAKAKAKA81SYZo3aN9GRmRvvKSD+Ir1VGSlTi10R5usnGck+rKxvjD4425FSvwN/+quXxKHfjLwt6f7Ojw2XdlHxv+ehpHYrtVPkUsBYq0c2e66FUcLlc9VDoQeVuOl65Ukd2jZwaNNlxCGwnsjjg1ygN/wBm99L21W99NQRqYE8vUqW+W3ThQrRuZ2YlVVshjSTirPkC30DEITqVBFrEivicO66UM1o/y8V/sVanZxuZ3ixJO3eTSNJJ9ZjqPu20UacFsKs0aMKKSpqxy5zc/a1J7Y+L7xbN7a6N59G99viDXp8JiO2hd7rf88TyuNw3YVLLZ7fTyJILVopDGbY8bEtYqTxykj8OF6p1cBQqSzSjr5o7WD/UXEsJTVOlVeVbJpSt7rp2Xhsc/wDosdiDnNxbV2/laorhuGX8fi/qban6p4rU3reiiv8A8/DYaYjZMg9hww6PofiBr8BVGrwd3vSl5P6r6HpcB+u3FKOLpXf+Uf8Aq9PR+RxhtkPmBkK2BvYEm5HC5IFtfWp4XhcoTU6jWnJfiNPGv1lHF4eWHw0GlJWbdr25pJX32vfblzHuNmSNS8jBVHEn/ep8q605xgs0nZHiacJVJZYq7EMDszF4sXiUYaI8JZlvIw6pFyHmxFxXBxXGknlpLz/PudSnhKdP/wBR3fRbev0JmLs9QeJsVjC4sQyyiPKw1BQKuhBsefAVyJ8RxE95FiM8msYRXl/ZPbI3hxOBmjixkpxGFmdY0ncASwyNoizFQA8bH6ZFwTrpas0q2fR7nQw+J7TuvRmk1vLQUAUAUAUAUAUBm3aVugzMcXh1LGw75FFybCwdRzNgAR0APW/SwGLVP/jnty8Psc/G4V1O/Hf5mVbXwHfwlRbN7SHzH8iLj311MTR7WnZb7o5eGr9jUzPbZlR2JtebBzrNCcsiEghuBHBlccwenv0IFeda5M9LCeV5om57s75xTwq6loQbjupUaRQRoRG6/Qvewb0AAFqlHDVZRzRi2jd/5DDRlllNRfR/XYYb3yDFKqrIWKEsLIY4w1rDRvETYsL8LE2F6uYfATknnVtNOt/zc5XEuLUe6qUs1nrba1uvXpZ+8qWHk4qwsw0IPEGqUouLcZbonGUZxUou6YrBP3Uiv9Hg/wB08T7tD7vOrGErdlVT5PR/ngVsbh+2ouK3Wq/PEs+InWNS0jKqjizEAfE16KUoxV5OyPKwhKbyxV2MMNjp8R/weHZ0/bTHuYj5qCMzj0FcjEcZpU3aCv8An50OlDhtta0reC1f0Q4bZO0gL3wRPNbTAe5v9KoLj076xX55m54PDf8Au+H0ONm40yBxIndyxMUkS+YA8QQeakEEGu7hMVHE086OfisP2Ekk7pq6Y9lhZYzKyMIhqXIstuR11t52t51n95QcsubX4euxu/8AGYtU+0dN28r+m/wG26ex/lcgxky3iU/2aNhpb9swPFjbw9Br0NeY4njnWnlj7KOlSpdhDIvaftP+vqW59sRhmjiSTESKbMkChsp6O7FY0b7JYHyrjVKtOkr1JJfP0WvwLlDCVKnso5xW25IlzzYOZIx7TCSBio6sBJqB9m59a0U8fhqlRU4y1e2j1+HzsWp8OqRjfQT31wAkweJQgaxSWvwzKCVPuYA+6rsHaSZz492afiXPdbGNNgsLM/tSwQyN6uisfxNdM7BKUAUAUAUAUAUAUBUt4tw4MQTJGe4lOpKi6MeZZNNeOoIJvrereHxtSjpuuhUxGDp1tXo+pkG/fZvPEyyMEGZghdWBVr31sbNmCgnhbTj1sS7PFzWTSXPp7/LxtcrRdTBwefWPLr7rePhew/wWHWNFRRZVAAHkK7cIKEVFbI8/Um5ycpbseoKkaGNNp7L73xLZZBwPIjo3l58vwqnisIqyutJfmj/NC3g8bLDuz1i91/a/NSufLlKsCV8Nw2oIBHG5GlefkrNpnp46pNcx7u3tnZdlkxszyTKSFWVJHjjUEhMiquUnKFNzc1XxNTEVXZu6K7w0oNqlFJPpuzV9i7Rw+JW+HmjlA45GBI6Zl4r7xXPcHHdGl0XHdCm1pUhiklk0SNWdiNTZRc286wld2RHs7uyKbuRgGnxDz4hQrT2maMahVQIkKNfiQDcnS5FrV6N05YXCqHOXy/H/AEbMBCniMXprGktPGTe/u0dvJli32w8k7Q4RbCCbO2IbXN3cZjIRSOGcuFPO17c65lWeSNztY2u6dPTdg8bTyHCwkxxRhe/kTwkXF1hiI9litizDVVK21a68PGYrsElH2nt4eL/rx9xQwOEz9+e3zLPgsFHDGqRqqIosqqLADyFcdxSvObu3uzs3eyK9tOb5ZL8ni/QxspxMnK6kMIUPN2IGb6q3HFha3w/CZprETVkvZ8fH3Ll1fuK2LxChBwW7GnaJje6wOJbm0ZjW3HNJ4Ft72v7q7tKLlNJHDgr1F6+hM9lm1O8wawMfHhgsfrGBaI/BSv7hNdvF4fsZ25Mu4TEdtC/MuVVSyFAFAFAFAFAFAJ4idUVndgqqCzMdAANSTRK+iDdtWY3vNt1sZOX1Ea3WJTxC8yftNYE9AAOVz6PBYXsYXftPf6Hmcdiu2nZeytvqMYxV05rPuKxaRIXkYKo4k/y6nyFQnUjCOaTshCnOpLLBXZ3s3YM+O8WIDQYU8Ib5ZpR/ekfo0P1Rqdb20rzGO4tKpeFPRHXoYaFDX2p9eS93V+Jatp7mYafDdwYkQBWWMqMpQkaEW5XsSDoba3rjxqSi73LlOUoyzXPP2F2aUmeKVcskbFGB5FTY1fctLo6qd9SW+QtEwlhZo5F1V0JVh7xUL30YaT3NP3F3pG04ZcFjQpmCWaxyd9GbhmAHsuNL26gi3LRUhkeaJTq08jzRJ7Ym7RwUheOWedCpXJKyMyi4IKsQt+FrE8PSx3PHTmkqjvbYYOrToTk8tr728Pxk3Bh2LF3tmNhYG4Ci9hfmbkknztyqtVqZ2YxNZ1535LYi8Nh8ThnlyQrOkkryqyyqknjNyrq4A8PsghjoBoK4+M4dKtW7WE7aJWa6dGvoXcNjIQpqElsLvg8XiNJmXDRc1hcvMw6GSwEXnlDHoy1Kjw2EXmqvM+m0fTn8uqFXHaWgrEjDh44Y1jiVURRZVUWA/wBb6k8zXSbucycr6szPf7aPf4qPDLqkFppT/eEHuU9QCWPqK7HB8Nnqdo9l+fnuK1afZ0m+ctF7ub/okezTEMuPVRezo6sOVgMwPrdfxPWuzxSKdJPoxwyT7Rrw+hsVcI7gUAUAUAUAUB8Y2FzoBQGSb8b2fKm7mE/2dTckfrGHA/cB4dTr0rt4DB5P+Se/JdPucTH4vN/xw25+Ph7iuR11Djs+Y3HrCt2uSSFRFF3djwVBzJNaq9eFGGaZmlQnWllj5vkie3Z3UdnXEY0BpRrHDxjh6eTydW5Hhyrx+Nx88RLwOtCEacclPzfN/bwL5Dh7VQNsYDtErJtSM67TdwGxLfK8GB8oAAkj0HegcCDwDgaa8RbprvpVbd17FilUy6MyPEbTeMmOZHjccUdSrD1BFxVnLfYtJ3ENhbLxWNxIGDRy6kHOpKBPtM/0fz6XrMmorUjKSS1PQ+6e7+Iw6D5VjJcTJbUE/Nj0uMznzY+4VRnJPZWKc2nsj5tHfTCREqrmeQXBTDjvSCOIZh4EPkzCips30MFXrv8A44t/L1IPE9okym4wPg+3iArfBY2A/iqWRdTrU/07iZL2o36Xf0LVsLbqYuATIGXVlZWtmVlNmBsSDyII4gitclZnExNGdCo6c1ZoiN894xhYrgZ5pDkhj5s/n0UcSf6ip0KMq01GJU0d23ZLdmd4TClFOds8jkvI54s7asfTkPIV7jDYeNCmoI5Vat2s83LZLojQ+yzYjZmxbiylSkV+YJBdvTwhQfveV+XxLEKTVOPLf3/Y7HDaDjF1Jc9vd9zR65Z1AoAoAoAoDmRwoJYgAAkkmwAHEk8hQGR79b7fKSYMOSMPwd+Bl8h0j/5vTj2cFgcv/JUWvJHJxmMv3KfmypxmuscdnWKxqxLma5JIVVUXZmPsqo5k1qrVo0YOchSoyqyyx/14kxsvApgk+XbRI79tI418fdgg2jiH0pCL5m4cdbXJ8di8VPFVPA69Kje1KitPn4shds754vEXEROGi5LGfnSPtScQfJLeprQoxj4naocOhBXnqyN3U2hPHjcPkklLNNEjAu7B1dgrhgScwyljc8LX5VN6p3N2Io01SbS2PQtVjjBQCWIwyP7aI/3lDfnWU2jN7COJniw0TyNliijBZiBYADyHE+Q1NNWwk5OyMzx+2Ztok580OGv4YAbFh1nI9on9mPCOebjW2yjsetwfBoUIqddXl05L39X8B3DFFEoACgDgBYConU78tERMjPjHMWETOQbNIdIk++/C/wBkXY9OdStbVlbE8To4KOrzS6fX8uW1p4NlYIB2LBSdbeOWVySQq/WJ4DkB0F6glKrKyPC161TE1XOT1er/ADoURZ5JpTicQrGVhZIwCFij5KpawLHizczXrOHYNYeN2ryfw9Tk4qsp/wDHB91fF9dPgXjcndJMSgnna6BmHcjmVNvnD0OhyjkRc8RWvG42cZOnHTx5l3AYGnKKqyd/Dl9zTUQAAAAACwA0AA4AeVcg7R1QBQBQBQBQDLbOzExMLwS3yOLHKbEWIIIPUEA66aagipQm4SUluiMoqSafMw/eTdqbBSZZBmjJskoHhbyP1Xt9E+drgXr0OGxcayts+n0OFicLKk77rqRhmCqWY2AFyT0FWpSUVd7FPK5OyLHuHsFpGGNxC2JH9njP0EP0z9tvwFvd47iONeInZbI6Cgqcezj5vq+nuRU999qtPjHvfJC7wxr0yNlkPqzqT6BRyqvFWjY9Dw+goUs3NjDCyNKwihR5ZDwSNSzeptwGvE2A60y8y3OpGCvJmo9n24bYZxicXYz2OSMEMsVxYkkaNJYkaaAE2ve9QnNWsjk4nEurotjQK1FQabR2nDh1zzyxxL1kYID6XOp8hWVFvYyk3sQM3aBgVNg8r+aYedh7myWPuNLeK9ULeKPu1Vj2rgWGGlA8am7qws8bK2SVDZhy+KsL6XlF5Wb8NXeHrRq2vZ3K1gNxMYNJJ8PEP7sPMbeWYIAfjUnOJ3q/6llJdymk/F3+hMYfcfDLrM0uJPSV7J/+NAqkeTBqj2j5aHFxHFsVWVpT06LT5Bt3efD4JVhjXNJa0eGgABtyuBpGnmfdepUaFStK0Vc5jd05Sdl1f5qU0pLNL8pxZBkFxHGpvHCp5L1c839w0Ar1eA4dHDrNLWXyOXisWprs6fs8+r+3gKyGuoVEXfsqxus8J+zKvv8AA/wyx/GuHxSFpxn1Xy/2eg4TUvCUOjv6/wCjQq5Z1goAoAoAoAoAoBLFYZJEKSKrowsVYAgjzBrKbTug1fcx3fLc+FcfhsNEzd1IGnmibxZY4ioVQTqVdyBY3Oh15VtxOPquhkl68znVaFOjepHfZefMvmEiriFeESt7xxbIErHEQxzYjTMkSGSS/LvAmi+r29as0aVappBNlyNScI+1ZHGzN6oYRkw+zpIkv7KHDIT55VksT6mrj4XiWszNP7ilJ2zfMuOzMck8SSx3yOoYZhlI8iORBuD6VzJRcXZmxqxXd8t6GhYYbDZTiWALMRmWFDwZh9JzY5V8iToLNhtRWZjZXZVsPsxAxllYySnjLIc7n3ngPsiwHIVolOUt/sZeu40nDTydzhU72QWzWNkjB4GVvojy1Y8gazGk5avRfmxBxvrsi/7s7HXBwmPNnd2Mkj2sGchV8I+ioVFUDoNdSa3O2y2RGU1yPu294IcMmeeRY15XOpPRVGrHyArMYuTsiCzSdolH2lvNisV4cODhYP2ri87D7C8IwddTc8CLV2sJwac+9V0RWq4qlS09qXwXnz8hngcBHCDkHibVnY5nY9XY6k16OjQp0Y2gjlVq9Ss7zflyXkLO1bjWkN5GrBsSJXcfH91j4STYPeJvR/ZH8ax1R4jDNRv0d/6Olw2eWtbqrf3/AEbRXnj0QUAUAUAUAUAUAUBm+3yBtts3FsFHkPKyyy5wD6sht51VxWyKOOvli/EZb2bTkuuHhZkzIZJHQ2fJfKqoeK5jmuw1AFhYm438Nwka9Tv7IqOp2dNzSu+RWlwwjTXJDEOJJCKL9SeZ+Jr1qdGhHkjkP9xiJcyX2NsSaf8ARhoYjxnkWzkc+4jOoP8AeOABoQHriY7jCacKR0cNgY0nmnq+hoWCgSGNIowFjjVVVRyVRYD4CvON31LzlfUzJt18f3sj5YSzyO5keawbMTl0CMwAXKALaAAcqxOClK99BJxbvclsLucza4vEFh+ygBiU+TOSXP7uSijCOyv7/p/si6iWxIY3buB2egizRwgezFGLuSeiLdiSeZ48zWyMJ1Horke/PVFXx++OLxGmGj+TIf1s4DS/uxjRT94muthuDVJ61NF+fnIr1MRRp7vM+i29foReH2egfvXLTTHjLKc78/Zvoo1OgAr0GHwVGgu6tepz62KqVVl2XRbffzH3eVbKljkvQzYSZ6wSSEXehNIbmYqQy6MpDKftKbr+IFRnBTi4vmrG+nLJJSXLU9CYHFLLGki+zIiuvowBH4GvJtNOzPVJ31QvWDIUAUAUAUAUAUBWt9t2Di1jkhcRYqAloZGF1NxZ45BxMbjQ21FgRwsYyipKzITgpxysoG1NoxLlTa2Fkw7obLLZzFc6HucRFqoNhcXHK9Vezq03eDKDw9Wn7Oq/OQ52ZtHZEZDpLhc44PLMJJB6NKxYe41CbrT9q7IvtdrP0+hLyb6YIccXh/dKh/I1Ds59GYy1P8WRmJ7ScCLhZWlI5RRyP+OW341nsZmezqc9PeQmM7THb/h8I+v0p3EdungXMT8RUuyS3ZjLFe1L01K3tDeLHT/pZyiHjHh/mR/HYuR5XrfRdGMu/Fte/wCxhzivYXm9fhoK7uYISSd3hsOxlIZjazMQNWJYm9vXmQOdd/C4/BrSKcfL+1cqVKOIrO17+G30RIY8NA2SdWiYi4EgKXHUX4j0roRxdCW018vmVZ4WrD2ov89xyk4PAg+mtb009jS4NbnXeVkxY+GSgsJtJQkkJO9CSQhI9DYkbJ2XbQ73AKt7tCzRn0HiT4I6j3V5vHU8leXjr6/c9Dg55qMfDT0LdVQshQBQBQBQBQBQBQARQFc3z2PA2CxZMMRb5PMQxjUkEIxBBtxB1vWHsYex5zhiXkq/AVTuzkuTfMeIawamfSaATY0Mo13sW2NlhkxTDxSkoh/u0Nmt6uCD9xas0o2VzpYWFo36jPtywv8AwsvIGWM+pyMv/K/xrFZaJkcWu6mZYEB5D4VoTyu6KF2Kqvu9Datn7iqtpy9WRZ1r9Z/4m/rUliq6/nL1Ziy6L0Qm7H6z/wAbf1qX7zEf5v1MqMei9EWrsq2emIx5Scd4ggkfK5LLcNEAbE/bNbKeKrt6zl6st4anCTd4r0RsS7qYEf8AtMMfWJG/MVtdao95P1ZdVKmtor0JLCYOOIZYo0jHGyKFF/QCoN3NgvWAFAFAFAFAFAFAFAFARu8q3weJHWCX/kagZ5ghbQVSORYcK9YINHRegsJsSdFFydAOpPAfGsklG7sendh7OGHw8MC8I41S/UgC59Sbn31cSsrHXSsrIqfbNhc2zs/7KWJ/4iY/+7UKq7pqxCvTZh6NVU5jQsrUIn0tQxYTdqEki8diZ/8AmEn/ANNJ/wD0grdR3LmF3Zt9WC8FAFAFAFAFAFAFAFAFAFAJYrDiRGRvZdSp5aMLH8DQFJfsm2eRoJl9JSf+a9a+yiaXQp9Ci9o24seASGSCWRhJIYysuViDlLKVKhdPCwN78RWylhY1G1c1VKEUropM0DKL6H00Pw/1qT4fL+LXy+podLxLJuXuviZMTg5Ww8ow7So/eZbrlQ57m3BTksCbA3FuIqv2UozszZSoyUk+R6HrcXiC36wne7PxaAXPcyMB1ZBmX8VFYkrpojNXi0ea0eqZymhQSjrWCNgOIHUfGpKEnsiSg+g5wOz5579xDNKAbExxu4BPC5UWHvqTpzW6ZNUpPZGg9k2wMXBjjJNh5Y42hkTM4yi5aNh5/QrZTi09S1Qpyi9UbHW4tBQBQBQBQBQBQBQBQBQEJt/e3CYPTETKr2v3a3eSx4eBbkDzNh51htLclGEpbIoO2u2E/wDtMPYa3efX0ISNtRx+lfhpWuVXob1h3vIrWI7QtozHL3rIGvlMSJEPi4Lgj11+NtMq0t7o2Rox2s2VzaEs07hcRMWkXVc8kkpIb6uYjL7JuB06ViNaUe/Fsk6UX3ZJDZoWIsWbTQjT8wL1Z/eVWt/kRWDpb2NW7Jt8WJj2fPbwpbDuOJVBfu2HUIDY9FsdRc4hO+hrr0sveRqlbCscyIGBBFwQQR5HjQFcwe4OzowAuEhIH7QGX8ZCb1HJHoQUIrkVnthhw+G2cI4sPCjSzRouRFTLlvIx0HSMr+/WyFTs5KRsjSz91GQxYoBbZDfztb+v4VYeOhyTIrBVObRZdxN9ZdnF4+7WWOV85jJKSZrKC0dla4yqLgi2nFdb0Z4lzk5P/RZ/bJJRjv8AMvUPbBBnVJMLiEZr6KYnItzbxi1+Xoax20bXI9hK9uZadkb64LEEKkwVzoElBjYnoubRj90mpRqRlsyEqco7osNTIBQBQBQBQBQBQBQGd9rO98uFEeHw5ySSgs0nNYwbWTozG/i5AG2pBEJysjdRpqb1Mejivckkkkkkm5JPEknUk9TVZs6MYpC4QUJWPgwgkXISQFbTS/EdPLMbdK1uWWVzXKGbQk5MJHmD28QFr3PS1yL2JtztetWZ2sTyRvm5kbK4zt7vjb+lq3Q9kwuZM9nPj2rhQuuVpGYjWwEUnHpqQPfW+mtStiKsbZebPQtWCiFAFAU/tU2A2LwJ7sFpYWEyKOLZQwdR1JRmsOZAFRkro2UpZZXZiGx4A9n4j6P9f98vWqFWXI6UFfUDhpA/dyqHEhF5FBJVV6eGydeOlyQSazeNrx0sa8sk7S1vzFX8BKRGy63v4rHnlPEnqWv+dYSzayNijbSOwznwwb2vF97X/wAVtWmwcUab2Xb7yGVcHinLhriGRjdgwBOR2+kCAbE63Frm4tvhO+jKVejl7yNZraVgoAoAoAoAoAoCjdpO4jbQ7uWGRY54gyjPfIynWxIBK2POx4nTgRGUbhOUXeLMyxO4O1Ijb5N3g+tHJGR8C2b8K1OmzesZUW8U/MbjdTaPPCSj90t+VY7Nmf3s/wDD4j3BblbQN7YeXU34JH0HGRx0qLo3IPF1eSRN4fs2xz2zGNRzzzEEe6JCD8akqCIOtXf8iUwnZCt7yzr6RxXb+N2a/wDDWxUzW1J+1Jlw3Y3Nw2BYvCHaRlyGSRrtlvewAAVQSATYC9h0FTSSEYpbFirJIKAKAKAy3frcSRHfFYFM4YlpcMvG51Z4fM8SnM3I1Njoq0VPVbm+lXdPxRRE2krKbHUXup0YEcQRxGoqi4NOzL8K0Zq8WRkUmg/3rzqySWx2WrBkaTR5iqjmyj8Rf8L1KJWxLXZyPRO4WKeTZ+HaUkvlK5m1LBGZVYnmSqqb871ajsc2OxP1kkFAFAFAFAFAFAFAFAFAFAFAFAFAFAFAFAFAVPezcDCY452UxT/to7Bj98cH4AXOtuBFYcUyLjrfmZvtTsrxsN+6KzqOGRgje9ZCAPc5rU6ZsjXrR53K3LsLFK2XIM3S6D/rI/Gsdmzb+8n/AI/EtO6vZli5XD4nLBH1zK8mU8e7CkqCRcZidPqnWpKn1NNSpOrvojasJhljRY41CoihVUcAqiwA9AK2mBWgCgCg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14282" y="1500174"/>
            <a:ext cx="8501122" cy="5065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00"/>
              </a:spcAft>
              <a:buAutoNum type="arabicPeriod"/>
            </a:pPr>
            <a:r>
              <a:rPr lang="ru-RU" sz="2500" dirty="0">
                <a:latin typeface="Arbat" pitchFamily="2" charset="0"/>
              </a:rPr>
              <a:t>Первый блин комом </a:t>
            </a:r>
          </a:p>
          <a:p>
            <a:pPr marL="342900" lvl="0" indent="-342900">
              <a:lnSpc>
                <a:spcPct val="150000"/>
              </a:lnSpc>
              <a:spcAft>
                <a:spcPts val="100"/>
              </a:spcAft>
              <a:buAutoNum type="arabicPeriod"/>
            </a:pPr>
            <a:r>
              <a:rPr lang="ru-RU" sz="2500" dirty="0">
                <a:latin typeface="Arbat" pitchFamily="2" charset="0"/>
              </a:rPr>
              <a:t>Голь на  выдумку хитра</a:t>
            </a:r>
          </a:p>
          <a:p>
            <a:pPr marL="342900" lvl="0" indent="-342900">
              <a:lnSpc>
                <a:spcPct val="150000"/>
              </a:lnSpc>
              <a:spcAft>
                <a:spcPts val="100"/>
              </a:spcAft>
              <a:buAutoNum type="arabicPeriod"/>
            </a:pPr>
            <a:r>
              <a:rPr lang="ru-RU" sz="2500" dirty="0">
                <a:latin typeface="Arbat" pitchFamily="2" charset="0"/>
              </a:rPr>
              <a:t>Поперек батьки в пекло не лезут</a:t>
            </a:r>
          </a:p>
          <a:p>
            <a:pPr marL="342900" lvl="0" indent="-342900">
              <a:lnSpc>
                <a:spcPct val="150000"/>
              </a:lnSpc>
              <a:spcAft>
                <a:spcPts val="100"/>
              </a:spcAft>
              <a:buAutoNum type="arabicPeriod"/>
            </a:pPr>
            <a:r>
              <a:rPr lang="ru-RU" sz="2500" dirty="0">
                <a:latin typeface="Arbat" pitchFamily="2" charset="0"/>
              </a:rPr>
              <a:t>Коготок увяз – всей птичке пропасть</a:t>
            </a:r>
          </a:p>
          <a:p>
            <a:pPr marL="342900" lvl="0" indent="-342900">
              <a:lnSpc>
                <a:spcPct val="150000"/>
              </a:lnSpc>
              <a:spcAft>
                <a:spcPts val="100"/>
              </a:spcAft>
              <a:buAutoNum type="arabicPeriod"/>
            </a:pPr>
            <a:r>
              <a:rPr lang="ru-RU" sz="2500" dirty="0">
                <a:latin typeface="Arbat" pitchFamily="2" charset="0"/>
              </a:rPr>
              <a:t>Сколько волка ни  корми, он все в лес смотрит</a:t>
            </a:r>
          </a:p>
          <a:p>
            <a:pPr marL="342900" lvl="0" indent="-342900">
              <a:lnSpc>
                <a:spcPct val="150000"/>
              </a:lnSpc>
              <a:spcAft>
                <a:spcPts val="100"/>
              </a:spcAft>
              <a:buAutoNum type="arabicPeriod"/>
            </a:pPr>
            <a:r>
              <a:rPr lang="ru-RU" sz="2500" dirty="0">
                <a:latin typeface="Arbat" pitchFamily="2" charset="0"/>
              </a:rPr>
              <a:t>Знал бы где упадешь – соломки подстелил</a:t>
            </a:r>
          </a:p>
          <a:p>
            <a:pPr marL="342900" lvl="0" indent="-342900">
              <a:lnSpc>
                <a:spcPct val="150000"/>
              </a:lnSpc>
              <a:spcAft>
                <a:spcPts val="100"/>
              </a:spcAft>
              <a:buAutoNum type="arabicPeriod"/>
            </a:pPr>
            <a:r>
              <a:rPr lang="ru-RU" sz="2500" dirty="0">
                <a:latin typeface="Arbat" pitchFamily="2" charset="0"/>
              </a:rPr>
              <a:t>Вода  камень точит</a:t>
            </a:r>
          </a:p>
          <a:p>
            <a:pPr marL="342900" lvl="0" indent="-342900">
              <a:spcAft>
                <a:spcPts val="100"/>
              </a:spcAft>
              <a:buAutoNum type="arabicPeriod"/>
            </a:pPr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E874~1.ADM\AppData\Local\Temp\HamsterArc{6470d144-d389-42aa-8599-670d69400f1e}\0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139938" cy="6858000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1857364"/>
            <a:ext cx="785818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Поле брани</a:t>
            </a:r>
            <a:endParaRPr lang="ru-RU" sz="7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bat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E874~1.ADM\AppData\Local\Temp\HamsterArc{a0f3ecb4-94cd-4051-b349-2531d958c1a9}\01_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571480"/>
            <a:ext cx="7358114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Халтура</a:t>
            </a:r>
            <a:endParaRPr lang="ru-RU" sz="4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bat" pitchFamily="2" charset="0"/>
            </a:endParaRPr>
          </a:p>
        </p:txBody>
      </p:sp>
      <p:pic>
        <p:nvPicPr>
          <p:cNvPr id="20482" name="Picture 2" descr="http://www.100milerun.com/wp-content/uploads/2014/05/ban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15866" y="-6572320"/>
            <a:ext cx="6786610" cy="10840212"/>
          </a:xfrm>
          <a:prstGeom prst="rect">
            <a:avLst/>
          </a:prstGeom>
          <a:noFill/>
        </p:spPr>
      </p:pic>
      <p:sp>
        <p:nvSpPr>
          <p:cNvPr id="21510" name="AutoShape 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xQTEhUUEhQUFRQWGBcYGBYVFxgVFxwYGR4XHBYeFxwcHighGholHBUWITEhJSkrLi4uGh8zODMsOCgtLisBCgoKDg0OGxAQGywlICQsLCwsLzQ0LCwsLC8sLCwsLCw0LCwsLCwsLCwsLCwsLCwsLCwsLCwsLCwsLC8sLCwsLP/AABEIARcAtAMBEQACEQEDEQH/xAAcAAABBQEBAQAAAAAAAAAAAAAAAwQFBgcCCAH/xABLEAACAQIDBQUDCAcGBQIHAAABAgMAEQQSIQUGMUFRBxMiYXEygZEUI0JSYnKhsTNDU4KSwdEkY3Oi4fA0ssLD8RVECCV0g5Ojs//EABsBAQACAwEBAAAAAAAAAAAAAAACBAEDBQYH/8QAOREAAgECBAMFBwQCAgEFAAAAAAECAxEEEiExBUFREyJhgZEycaGx0eHwBhRCwVLxI9IVM2JyksL/2gAMAwEAAhEDEQA/ANxoAoAoAoAoAoAoAoAoAoAoAoAoAoBptbacWGheadxHGguzH8ABxJJsABqSQBQGC7Q7RcRJtBMagZY4iVTDlrAwn9IHsbd441vqFITjl1qvEd/wLaw3c8TeNi7VixUKTwMGjcXB5jqGHJgbgjkRVoqD2gCgCgCgCgCgCgCgCgCgCgCgCgCgCgCgCgOJZQoLMQqjiSbAepNAVrHdoezYjZsXExHKLNOf/wBQasOSW5lRb2RC7T7XcEi/MJPO/JRG0K3+00gFh6Bj5VB1YLmbI0ZvkZRvXvPicfIGxBARTdIUv3acr66u9vpHzsADaqlSs5aLYt0qKhq9yEIrSWCc3S3sxGz5C8NnjYgyQsSEflcHXI9tMwB5XBsLbqVZw0exoq0FPVbnoPdnb8OOw6zwE5TcMp0ZHHtK45MPxBBFwQavJpq6Oe007MlayYCgCgCgCgCgCgCgCgCgCgCgCgCgOZHCgsxAABJJNgAOJJ5CgMn3u7XLExbOVWtocRILp/8AaT6f3msOgYa1pqV4x0WrN9Kg56vRGa7QxM+LbNipZJje47xrqPup7CfugVUlWnLmXI0YR5C+HwHlWonc6eHxZEF359FHVv6VmxG4sNn2Fvx5k1i4uMMRhvFboLn38PyNZ5GbjKWOxrBM0TsLxzLjJ4PoSQ96RyDxMiXA6kTWJ+yvSruGlo0UcVGzTNtqyVQoAoAoAoAoAoAoAoAoAoAoD4TQFc2/v1gcISs06mQfqo7yyX81S+X1awrDaW5mMXLRGRb99ozbRXuIUeHDA+MMRnlI4B8pICD6tzc8eFqr1q1laPMs0aF3eXIq+Fw16pF1sfpPEntOvoNT+FLMg2OsP3s2kSmNOcjDxEfYH86zotyLZN4PZaxrlUeZJ1JPMk8zUW7kbiG1JEhW7ak6Ko9pjyAFZSuZQwhwDBSX9tjmby6AeQGlGyVyMx+GoTTND7C9ikGfGMNDaCM9QpzTEeWYIvqhq/h42jfqUcTPNO3Q1ut5XCgCgCgCgCgCgCgCgPjMALnQDmaArG1+0HZ2HuHxKO40yQ3ma/QiMHL+9asOSW5KMXLZFJ2x2zMbjCYW3R8Q3/bjJv8AxitMsRFbam6OGm99Ci7Z3sx2LuJ8TJkP6uP5mO3QhLFh94tVeWIk9tCxHDQW+pBOgjRiAAFBNgLCtavKSTNsmoRdjvZ2HsAOnH15/jWJyu7mYrLFIlcNhu8NjfINLDTMed/IVjYi2T+BwKLwRR6AVG7IMmYkAFzoBxJ4e+sESPfajy3XBx95yMz+GIeh4v7vxqWW24tbc7wGwcrd7M5lm+sdFXyQcvX8qOXJC4viYKwZTK1tCMyOYYiM4F3blGp4X+2eQ9/Djsiku9Lb5hye0d/kahuRvnh1WLByRDCFQscVmzwvbRQrkAiQ9H1JOhY1ep1Yz2Kc6co7mgVtNYUAUAUAUAUAUAUBgG/m9WKG0sUsOKnjjR1jVEkIUZEXNYcAc5fUa/CqtarKMrIt0KMZRvIp+MxUs36aWab/ABpXlHwckVodab5lhUaa5H2HDe4dK1NmwdJhqC59MVDAz2ivzbW6X+Gp/Kp0/aRGp7LHmCAIBGoOo/lUGrEr3JTZa2RfQf60e5AmEmCDM3Ae/wBABzJOlqwRFIsGZ7Gf2OIhvp5GW3tH7Psjz41m9tjF7bE/EAAAAABwA0FRIHTLQEDisWZnaLDEeE2km4pH1VeTy+XBefQ7FHKry9PzkYzX0QpDs5IUyRiw1JJ1ZmPFmPFmPWoyk5O7JRViI2nhgwIIBB4g8KJ2Ni1Lh2c78kOmCxjk3IWCZzqTyikJ4vyVj7XA+K2a/RrZ9HuVKtLLqtjU63mgKAKAKAKAKAKA8q7Xlz4nEP8AXxGIb+KVz/OufX9tnToK1NH3DxczWk2NiyYgE5YxmbrwUeZrNupC49EWUXY+pOn/AIFYA2dr68ByvxP9KGUPN0d3/l+L7tr9xEA8xBtmuTkj6jNYk+QNWsPTXtM1VHd5fUsG8u4k2GdpMIjTYckt3SayxX1IRf1kd+AHiHCx41OrRzarcipZNORWcNjkDZCwDX9lvC4PQqbEfCqkoSW6NilF7MlYZbtc/R4ep4n4G3vNRDRLYfEVgi0E28MKHKGMkn7OLxt77aL6sRUlTb12INrYSIlxOkx7qI/qomOdh/eSCxA+ylvU1m6jtr+dDGVvcmMNEqKFRQqgWCqLAegFQbb1Zm1j5MtYMkPjwBx0vwPK/T1rJNMru1MICCCP9/1rKbTuiejVmat2Wb5nFIcLiWviYluGP62MaZvvroGHmDzIHSpVM6uc+rTyOxoFbDWFAFAFAFAFAeTiCXbrnf45jXNq+2zqUvYXuH0WCze0xI6DQVC9tjLJTDwKi6AAcT/qaxuRGUb982Y/o1PhHU9TWdgJ42UAEngNTWErktjXuzXYvyfBIWFpZvnpL8bvbIp6ZUCC3UHrXSjHKkjQnz6luVayRbG+0NlQzrlnijlHC0iK/wALjShB2ZT5+yzC3vDNioV+okiuo9O8ViPjUXTg90ZV1sxttPsvhaB1SbENKR4GlkulxqAyIFUqeB0vY0UIrZGXG/Mz/Z4MRMTR906MVeOwGVhx4aHqCOIIPOqNSMlKzN8bNaFjwc1azDRI4KfNcH2l0YfkR5H+o5GhBjsrWDAxxmHDAggEHQg6gihJFUxymFgrkmNtEc6lT9VjzHQ1PcmmMXeSGVJoWKSxsHRhyI69VIuCOYJFSpzcHdGZwU42Z6A3M3kTH4VZ0GVvZljvcpILZl8xqCDzBBrpJpq6ObKLi7MnayYCgCgCgCgPLG04e7xWIT6mInX4SOB+Fc6v7bOnQd6aHuFetRJie1piQsa8W4+nL3f0qUepEX0RQo4AWqJlIW3Z2T8txkcJF4we8l6d2hHhP3myr6Fulb8PC8r9CNR6ZeptuI2rFGSGPiVoFI5j5Q4jiP3S5Iv9k9KummUrEqorBBs6tQjc+MKGUxFxQ2JmX9quy+7lixaj2z3MtuoBMTH4Ol/NBWnERvG/QnF2l7yB2fNVEmx5jpjFlnHBNJAOcROp9VNmH73WsrXQj4FiiIIBBuCLgjgQeFRIHyWOgITa+AEiMh4EfA8jWU7E0ynYZyc0T+2lx6gafh+Vqk1zNiZJ7l7ynZuL7w3+TyWXEKLnwi+VwB9JCSfNSw42tYw9Szys04inmWZbo9GRuGAKkEEAgg3BB4EHmKulE6oAoAoAoDzt2qbPMO1J/qzBJl/eGRv88bn3iqWJjqmXsLK8WiAw89Viy0fY5LyMx5aD+f8AvzrL2I2DEYmsEkjU+x7ZWTCtiGHjxDkjr3UZKoPQnO37wroU45YpFZu7bLlNsxJy7uQiKCmcWzEKQzam4Cq40uLhlJBHPakVqk9R7gMRnU6q1jbMmqMLAhl1OhBHWxuLm16izKd0LTzBQL3JJsqjUk9APQE9AASbAE0MNkXtrG4hVHdRBCxtnl+cy/djiJLt0UsgPW+hzYxmHOBnLoCUkTkO9Cq5t9IhSbX6Gx8hWDbFkPvvss4jBTxKLvkzJ/iRkPH/AJlA99Grqxse2hj2yMQGCkcCAR765jVnY3bq5ZcOAylW1VgQR5HQ1ggxLcvFnK+Hc+OBio80ucvwsfdasy6mJLmWRhUSIxxS0MopW8WHySLMOoD+nAH4afCpx10NiIvaKVg2o1HsV3qzKcBK3ijBaAk8Y/pJ6oToPqn7JroUameOu6OfXp5JabM1WtxoCgCgCgM47a93zNhlxSC74XMXtxMLW7z+Eqr+gbrWurDNGxtozyTuYkDXNOmCsayzCOJ2IUkamxt68vxrMFeSRiTtFs9GbAgEMMUI4RoiD90Afyro3ISp5VYpna5vOcJhMJGIo5VxJnaRJQWQ2sRcAjUPKGHmg8qmc2W7Ff8A4fY3GznZr5TOwS/1QqXt5Zi/vvUWTjsWnfDeZMBh5sW4zFCsMK/WdrFiOF/MdIj1rKIyepQdx9+cRjdqS4dZZZ8I4EiGZI1dO7aN7nIAACQUt9paMRV2a6zVAsJCTVImjAZsL8nxM8HARTSKo6ITmj/yMlUK6tNm2n7JPYCWtJhjAsYdpRuPZmWx9bW/NUPvqW8TH8S556gQGmJahlFe2sgZWU8CCKyjYiq4hvAL8QLH1Gh/KpPc2REcDi5IZY5YL99G6tHbUl+AW3MNfKRzDEc62Um1NWIVknB3PVkZNhmFjYXA1APPXnXROYdUAjjMUkSNJIwVFF2Y8AOZPQDmeVAKowIBBBB1BGoI8qAGUEEEXB0IOot50B587Rdx22fIZYgTg3bwnj3JY6I/2Lmyt6KdbFqlej/KJdoVv4yKdVUtjnZkWeeBfrTwg+neJf8AC9bKPtojLbzXzPQMDVcNs0QO9e5q7URInfu0gkdlkC5nu+siC7WKXtryK25GppnMqU+87Fi3b2YuBhhwigd2oIRxoWbVmzjkx8TXBtofZ0BwyKVtCrdq27GJx2GSDDqCUnMviZVUqwe97m+YM50tbLzvpWVJEXTdx12bbirs2Ji5D4mUDvHHsgDgiX+iDqTzPoKg3c2QhYteImCAsxsB/sW6nlYcaG5BHJcA2IuOBtceRtpepIzYxztIh7vabkcJYopPVhmjP4RJVbErZkqe7Q3wE9VCTQbwHSGTnHKh9xIv+IWpR6EUWU4ioEbDXEYismUiDx89CaRWsW+p9b1k2IunY/u0cTivlLreDDG4vwafQoB1yA5z0bJ51cw9P+TKeJqfwXmbxVoqBQCeJgV0ZGF1dSrDqCLEfA0BTdg458LdJLtErFXFtUZTYug+o3tFejAjmDxMPjP21Z4aq9E+6+i5J+FvT3bWZ088c8fMuqMCAQQQdQRqCOVq7ZWOZoldSrqGVgQysAQQdCCDoQelAZZvT2QKxMmz5BETr3EtzH+44u0Y8iGHSwrTOhGWuzN9OvKOm6KPgt2MZhcZAcRhZlVZVZnUd7GFW92LpcADj4rG3KtdOjKErlpV4u3vNkw8RrdYszmhxhJO6urggZmYOAStmYsc1vZIzW10OhvxAyUJD9wrhTxAIZSD5G3usTQikc3qBssfHOmnGgsRPyeZiDIUuOBW7AcjkQgWa30mLW1toSKySimPVaso2NGYds8VpcJIOazIT6GJl/661YhdwjD2/IqOCxNUjY0PNozZoXHlf4EH+VFuRsShxlYMWGuIxlDKRC43F1kmkPdzN0ptoy2S6QKbSz20HVY76NJ5cF4nkDYpUXLV7GitXUdI7nofY+y4sNCkEChI0FlA+JJPNiSSSeJJNXigPKAKAKArG3cP3eID/RmFj/iINPUtGPd3XnXB41h7pVl7n/X57izh5fxDZOM+TsI2/QObKf2bngv+GxOn1SbcCMueF4+9qNR68n/X09OgrU/5Is9d0rBQHJWhm5AyYfuGyfqyfmz0+wfT6PUacRc4LVKpmWVkbjNoR4I95MzZJWVTIbuyvZrXsNIyFOgFlJOni0wzdToTqStBXZIYbb2GcXTEQN6SJf3i9xWCE6U4O0k15HX/AKjCfZljYjkrqx+AN6xYje25xhsVmaQa6FbAqyHKVGtmAJGYPr5VixOLudO9DakfErKMyKD2zp/Z8M3TEZf4opT/ANIqFb2Ga/5L85GXRS2qgbx38rupHUEURFoWbH+dBYbSYssQqgszGyqoLMx6KBqT5CpRi5OyMSairs0Dc/splmIl2heKPiIFPzrf4jKfmx9lTm14rwq5Tw6WstSnUxLekdDYsFhEhRY4kVI0FlRQFUDyAqwVhegCgCgCgGe18F30TIDZtCjHk6m6E+VwLjmLjnWutSjVg4S2ZmLs7ormGYSx2ZeIKsjWNiLq6tyNiCp9DXiakJUpuL3TOgmmrjjDbxR4ZCmLkyhf0btdi69NLs0i8+JIsdTmt6zheJli45d5rfx8fr4+RRxCjS7zdkR8/adhQbLHiHHVVQD/ADuD+FdyPDq73SXn9Dny4hRXNvyHGB7RsG5s3exf4iXHxQsB6mozwFePK/u/LmYY6hLnb3/lizxSxzx3UpLG44gh0YfkaqNNaMuJ31RAba2XHlMUy58O9rFiTlb6pa+YG+qtfiSNNLxaLmHryjJNOzWzInC7j4FDfucx+27sPhex99Ryo6E8fiZK2f0svkWTDRLGoWNVRRwVQFUegGlCjK8nd7g6C97a2tfyHD8z8TQLQRZKWNqkAFZBRO1tw+CUr4guIjuw1UGzrbNwv4rWGuutQqruM15lnSMlrnFk+4eNpH7uNWkkP0I1Mj/wqCanGnKWyISqRjuy+7u9k+Lns2JK4WPppJMR6A5E9SSR9WrMMN/kVZ4r/FGrbr7m4TAj5iP5wizTSHPK3W7HgNPZWy+VWUklZFVycndlgrJgKAKAKAKAZ7W2lHhommmbKiDXqTwAA5kmwAqUIOclGO7Iykoq72MW3k32xeLYhW7iG/hjRjcj+8YWLE8wDl8ja57eHwEYK80m/VehyK+NcnaN0viL9nu2hFL8ldl+cu8Q4eIe2AL8CNfVW615f9VYBRlHExtrpJfJ/wBPyOlwjEOUXTd9Nn/X9l827stcTCyNpfVW5qw9kj+nMEjnXlcJi6mFrRrU918eq8zqVqUasHCezMvOzJgWUxSEoSrZI3dbjoQOFiCPIivquG4lh69KNSMrXXPl4eR5Grw/Ewk0oN25oTEf4aEcwfPoavRkpK8XdFKalB5ZKz8dBvjcQ0YyozKXNyAxCm3EsoNm4ga9a53EasKUVLKnJ7X/ADb6nc/T/D6nEK7pKTjBK8rfBLxfyT3GkbfWjVvMAA/jofwqlR4rbSrBeX0+56LHfoyftYWq34S/7L6eZZNgbxlJYlOJdI865lkY2C31BDeyLdNK2Yl4OVJzha/Llz6fY4+Fw3FaWJVGrCdlvpmWzt3lf5ml4PbMEptFPFIeiSKx+AN65KaZ25QcfaViO3v26+GjTughkdiPGCQFA8RsCL6lBx51bweG7eeV7WOfxDF/taakldt2I3d3exZnWPFM8TsQA8YTuiTwDBlLJc+ZHUit2I4fOks0XdfEpYfiyqvK9H8C7x4LDZshZZH5o8mf/ITYH0FUC65ye7ON6t24sdh/k8rSImZWBiKqwK8LZlYW91YaTVmRjJxd0QOB7Kdmx2LRSTEftZXYe9VIU+8VFU4rZEnVm92W3Z2zYYEyQRRxJ9WNFQfBQNamQHVAFAFAFAFAFAFAY92sbaMuJGHU/NwWLDrKwvf91GAH3nrtcMo2i6j56I5XEKt2qa97KXHGzFUQZndgiL1ZtBfoOZPIAnlV+vWVKDmyjQoyrVFTjzNQwm6MS4YwgsHYo7TLYSGRCGVhcGwDKLLqANOteXry7a/aa33PZUsPTpU1TiS8crx6SDMv10B/zJqQPQt7q8zieDzh3qTzLpz+/wAPcTsNsfMsP9oBvEV+cK+IZBqri175b624qSdcoFOE4l06vYy2k9PCW3x29DDmorM9uZTNv49Z5s6LZQoUEizNYk3PQa6Djx62H0bAYadGLz8+XQ8hxfHUsTUXZ7Ln1+y+pVsfrNboqj43J/MVy+LybrqPRfNv7Ht/0NRSwlSrzc7eSSt82LSOsa95mBtxjuLsBxyc846c+HmOaelxeI7N51Ly6+7x+fxU1FsoZQDx5nqeZ+NQIxqOKsIz7FU8hWDZ211ZjLajyeFZJ2yoAEDEE+ItcKT4j7I0vy6CrNLE1aSag7XOTiOFcPr1VKvHRbK7Su730Vum23gRLwA63LeZJP51GVWrLeT9WdShwzAKN6dKFv8A4r6XHmDi+bTTkD7xwPrXqcN3qEM2vdXyPj2PtTxtVQ0tOVv/ALM0XcjfYqRBi3JU2CTMbkfZkJ4jox9/WuZjcDl79Nac10+3y921/BY7P3Km/J9fv8/npdcs6gUAUAUAUAUAUAUAUB5x2pie9xE0hN88sje4sSB7hYe6vUYaOWjFeCPO4iWarJ+I93KUNtKIMQO6hllFz9I5Yx+Dv8a5vFJ6xh5nW4JTWaU37jWsNC4HzbKy8lcEn0Dg6D1DGuQzuTuhwkga4IKuOKnj5Ecip6j00IIGDEZkdPFkbh4HNmXlmc2DAebEAjne/I35PFcHGdN1o+0t/FfVfnI2Ncyg7SwPyeUxHhxjJ5ob2GvEixXroDzr1vAuJfvMKs778dJePR+a+Nzw/FcG8PXeVd16rw6ry+TRCbWwTZu8UFhazAakW4EDn09wqXE8HOpJVaavpZr+z0f6R49QwSlhsQ8sZO6lyTsk0+mys9t7iOGxVgVC6sCNFN9fQXrjqjVbtlfoz3NfiHDuzcu2ppNP+UfqTeF2qrAHrWlo3qnnipLZq/qOhjl61gi6TIt8V4zIUBDABXW2YKOTDjlJu2n1tQLXqRrpxkp58t77Pml9OenXVaEbtKXjas2b0R1XONKm5z2SbfuWrJCKDKqr0AHwFeyhDJFRXJW9D4DUrOrUlUlvJt+ruJyR1IJmg9nG9BNsJOdQPmXPMD9WfMAXB5gEchfhY/Cdm+0hs9/D7HfwGL7RZJ7r4/c0OuadIKAKAKAKAKAKAKA81SYZo3aN9GRmRvvKSD+Ir1VGSlTi10R5usnGck+rKxvjD4425FSvwN/+quXxKHfjLwt6f7Ojw2XdlHxv+ehpHYrtVPkUsBYq0c2e66FUcLlc9VDoQeVuOl65Ukd2jZwaNNlxCGwnsjjg1ygN/wBm99L21W99NQRqYE8vUqW+W3ThQrRuZ2YlVVshjSTirPkC30DEITqVBFrEivicO66UM1o/y8V/sVanZxuZ3ixJO3eTSNJJ9ZjqPu20UacFsKs0aMKKSpqxy5zc/a1J7Y+L7xbN7a6N59G99viDXp8JiO2hd7rf88TyuNw3YVLLZ7fTyJILVopDGbY8bEtYqTxykj8OF6p1cBQqSzSjr5o7WD/UXEsJTVOlVeVbJpSt7rp2Xhsc/wDosdiDnNxbV2/laorhuGX8fi/qban6p4rU3reiiv8A8/DYaYjZMg9hww6PofiBr8BVGrwd3vSl5P6r6HpcB+u3FKOLpXf+Uf8Aq9PR+RxhtkPmBkK2BvYEm5HC5IFtfWp4XhcoTU6jWnJfiNPGv1lHF4eWHw0GlJWbdr25pJX32vfblzHuNmSNS8jBVHEn/ep8q605xgs0nZHiacJVJZYq7EMDszF4sXiUYaI8JZlvIw6pFyHmxFxXBxXGknlpLz/PudSnhKdP/wBR3fRbev0JmLs9QeJsVjC4sQyyiPKw1BQKuhBsefAVyJ8RxE95FiM8msYRXl/ZPbI3hxOBmjixkpxGFmdY0ncASwyNoizFQA8bH6ZFwTrpas0q2fR7nQw+J7TuvRmk1vLQUAUAUAUAUAUBm3aVugzMcXh1LGw75FFybCwdRzNgAR0APW/SwGLVP/jnty8Psc/G4V1O/Hf5mVbXwHfwlRbN7SHzH8iLj311MTR7WnZb7o5eGr9jUzPbZlR2JtebBzrNCcsiEghuBHBlccwenv0IFeda5M9LCeV5om57s75xTwq6loQbjupUaRQRoRG6/Qvewb0AAFqlHDVZRzRi2jd/5DDRlllNRfR/XYYb3yDFKqrIWKEsLIY4w1rDRvETYsL8LE2F6uYfATknnVtNOt/zc5XEuLUe6qUs1nrba1uvXpZ+8qWHk4qwsw0IPEGqUouLcZbonGUZxUou6YrBP3Uiv9Hg/wB08T7tD7vOrGErdlVT5PR/ngVsbh+2ouK3Wq/PEs+InWNS0jKqjizEAfE16KUoxV5OyPKwhKbyxV2MMNjp8R/weHZ0/bTHuYj5qCMzj0FcjEcZpU3aCv8An50OlDhtta0reC1f0Q4bZO0gL3wRPNbTAe5v9KoLj076xX55m54PDf8Au+H0ONm40yBxIndyxMUkS+YA8QQeakEEGu7hMVHE086OfisP2Ekk7pq6Y9lhZYzKyMIhqXIstuR11t52t51n95QcsubX4euxu/8AGYtU+0dN28r+m/wG26ex/lcgxky3iU/2aNhpb9swPFjbw9Br0NeY4njnWnlj7KOlSpdhDIvaftP+vqW59sRhmjiSTESKbMkChsp6O7FY0b7JYHyrjVKtOkr1JJfP0WvwLlDCVKnso5xW25IlzzYOZIx7TCSBio6sBJqB9m59a0U8fhqlRU4y1e2j1+HzsWp8OqRjfQT31wAkweJQgaxSWvwzKCVPuYA+6rsHaSZz492afiXPdbGNNgsLM/tSwQyN6uisfxNdM7BKUAUAUAUAUAUAUBUt4tw4MQTJGe4lOpKi6MeZZNNeOoIJvrereHxtSjpuuhUxGDp1tXo+pkG/fZvPEyyMEGZghdWBVr31sbNmCgnhbTj1sS7PFzWTSXPp7/LxtcrRdTBwefWPLr7rePhew/wWHWNFRRZVAAHkK7cIKEVFbI8/Um5ycpbseoKkaGNNp7L73xLZZBwPIjo3l58vwqnisIqyutJfmj/NC3g8bLDuz1i91/a/NSufLlKsCV8Nw2oIBHG5GlefkrNpnp46pNcx7u3tnZdlkxszyTKSFWVJHjjUEhMiquUnKFNzc1XxNTEVXZu6K7w0oNqlFJPpuzV9i7Rw+JW+HmjlA45GBI6Zl4r7xXPcHHdGl0XHdCm1pUhiklk0SNWdiNTZRc286wld2RHs7uyKbuRgGnxDz4hQrT2maMahVQIkKNfiQDcnS5FrV6N05YXCqHOXy/H/AEbMBCniMXprGktPGTe/u0dvJli32w8k7Q4RbCCbO2IbXN3cZjIRSOGcuFPO17c65lWeSNztY2u6dPTdg8bTyHCwkxxRhe/kTwkXF1hiI9litizDVVK21a68PGYrsElH2nt4eL/rx9xQwOEz9+e3zLPgsFHDGqRqqIosqqLADyFcdxSvObu3uzs3eyK9tOb5ZL8ni/QxspxMnK6kMIUPN2IGb6q3HFha3w/CZprETVkvZ8fH3Ll1fuK2LxChBwW7GnaJje6wOJbm0ZjW3HNJ4Ft72v7q7tKLlNJHDgr1F6+hM9lm1O8wawMfHhgsfrGBaI/BSv7hNdvF4fsZ25Mu4TEdtC/MuVVSyFAFAFAFAFAFAJ4idUVndgqqCzMdAANSTRK+iDdtWY3vNt1sZOX1Ea3WJTxC8yftNYE9AAOVz6PBYXsYXftPf6Hmcdiu2nZeytvqMYxV05rPuKxaRIXkYKo4k/y6nyFQnUjCOaTshCnOpLLBXZ3s3YM+O8WIDQYU8Ib5ZpR/ekfo0P1Rqdb20rzGO4tKpeFPRHXoYaFDX2p9eS93V+Jatp7mYafDdwYkQBWWMqMpQkaEW5XsSDoba3rjxqSi73LlOUoyzXPP2F2aUmeKVcskbFGB5FTY1fctLo6qd9SW+QtEwlhZo5F1V0JVh7xUL30YaT3NP3F3pG04ZcFjQpmCWaxyd9GbhmAHsuNL26gi3LRUhkeaJTq08jzRJ7Ym7RwUheOWedCpXJKyMyi4IKsQt+FrE8PSx3PHTmkqjvbYYOrToTk8tr728Pxk3Bh2LF3tmNhYG4Ci9hfmbkknztyqtVqZ2YxNZ1535LYi8Nh8ThnlyQrOkkryqyyqknjNyrq4A8PsghjoBoK4+M4dKtW7WE7aJWa6dGvoXcNjIQpqElsLvg8XiNJmXDRc1hcvMw6GSwEXnlDHoy1Kjw2EXmqvM+m0fTn8uqFXHaWgrEjDh44Y1jiVURRZVUWA/wBb6k8zXSbucycr6szPf7aPf4qPDLqkFppT/eEHuU9QCWPqK7HB8Nnqdo9l+fnuK1afZ0m+ctF7ub/okezTEMuPVRezo6sOVgMwPrdfxPWuzxSKdJPoxwyT7Rrw+hsVcI7gUAUAUAUAUB8Y2FzoBQGSb8b2fKm7mE/2dTckfrGHA/cB4dTr0rt4DB5P+Se/JdPucTH4vN/xw25+Ph7iuR11Djs+Y3HrCt2uSSFRFF3djwVBzJNaq9eFGGaZmlQnWllj5vkie3Z3UdnXEY0BpRrHDxjh6eTydW5Hhyrx+Nx88RLwOtCEacclPzfN/bwL5Dh7VQNsYDtErJtSM67TdwGxLfK8GB8oAAkj0HegcCDwDgaa8RbprvpVbd17FilUy6MyPEbTeMmOZHjccUdSrD1BFxVnLfYtJ3ENhbLxWNxIGDRy6kHOpKBPtM/0fz6XrMmorUjKSS1PQ+6e7+Iw6D5VjJcTJbUE/Nj0uMznzY+4VRnJPZWKc2nsj5tHfTCREqrmeQXBTDjvSCOIZh4EPkzCips30MFXrv8A44t/L1IPE9okym4wPg+3iArfBY2A/iqWRdTrU/07iZL2o36Xf0LVsLbqYuATIGXVlZWtmVlNmBsSDyII4gitclZnExNGdCo6c1ZoiN894xhYrgZ5pDkhj5s/n0UcSf6ip0KMq01GJU0d23ZLdmd4TClFOds8jkvI54s7asfTkPIV7jDYeNCmoI5Vat2s83LZLojQ+yzYjZmxbiylSkV+YJBdvTwhQfveV+XxLEKTVOPLf3/Y7HDaDjF1Jc9vd9zR65Z1AoAoAoAoDmRwoJYgAAkkmwAHEk8hQGR79b7fKSYMOSMPwd+Bl8h0j/5vTj2cFgcv/JUWvJHJxmMv3KfmypxmuscdnWKxqxLma5JIVVUXZmPsqo5k1qrVo0YOchSoyqyyx/14kxsvApgk+XbRI79tI418fdgg2jiH0pCL5m4cdbXJ8di8VPFVPA69Kje1KitPn4shds754vEXEROGi5LGfnSPtScQfJLeprQoxj4naocOhBXnqyN3U2hPHjcPkklLNNEjAu7B1dgrhgScwyljc8LX5VN6p3N2Io01SbS2PQtVjjBQCWIwyP7aI/3lDfnWU2jN7COJniw0TyNliijBZiBYADyHE+Q1NNWwk5OyMzx+2Ztok580OGv4YAbFh1nI9on9mPCOebjW2yjsetwfBoUIqddXl05L39X8B3DFFEoACgDgBYConU78tERMjPjHMWETOQbNIdIk++/C/wBkXY9OdStbVlbE8To4KOrzS6fX8uW1p4NlYIB2LBSdbeOWVySQq/WJ4DkB0F6glKrKyPC161TE1XOT1er/ADoURZ5JpTicQrGVhZIwCFij5KpawLHizczXrOHYNYeN2ryfw9Tk4qsp/wDHB91fF9dPgXjcndJMSgnna6BmHcjmVNvnD0OhyjkRc8RWvG42cZOnHTx5l3AYGnKKqyd/Dl9zTUQAAAAACwA0AA4AeVcg7R1QBQBQBQBQDLbOzExMLwS3yOLHKbEWIIIPUEA66aagipQm4SUluiMoqSafMw/eTdqbBSZZBmjJskoHhbyP1Xt9E+drgXr0OGxcayts+n0OFicLKk77rqRhmCqWY2AFyT0FWpSUVd7FPK5OyLHuHsFpGGNxC2JH9njP0EP0z9tvwFvd47iONeInZbI6Cgqcezj5vq+nuRU999qtPjHvfJC7wxr0yNlkPqzqT6BRyqvFWjY9Dw+goUs3NjDCyNKwihR5ZDwSNSzeptwGvE2A60y8y3OpGCvJmo9n24bYZxicXYz2OSMEMsVxYkkaNJYkaaAE2ve9QnNWsjk4nEurotjQK1FQabR2nDh1zzyxxL1kYID6XOp8hWVFvYyk3sQM3aBgVNg8r+aYedh7myWPuNLeK9ULeKPu1Vj2rgWGGlA8am7qws8bK2SVDZhy+KsL6XlF5Wb8NXeHrRq2vZ3K1gNxMYNJJ8PEP7sPMbeWYIAfjUnOJ3q/6llJdymk/F3+hMYfcfDLrM0uJPSV7J/+NAqkeTBqj2j5aHFxHFsVWVpT06LT5Bt3efD4JVhjXNJa0eGgABtyuBpGnmfdepUaFStK0Vc5jd05Sdl1f5qU0pLNL8pxZBkFxHGpvHCp5L1c839w0Ar1eA4dHDrNLWXyOXisWprs6fs8+r+3gKyGuoVEXfsqxus8J+zKvv8AA/wyx/GuHxSFpxn1Xy/2eg4TUvCUOjv6/wCjQq5Z1goAoAoAoAoAoBLFYZJEKSKrowsVYAgjzBrKbTug1fcx3fLc+FcfhsNEzd1IGnmibxZY4ioVQTqVdyBY3Oh15VtxOPquhkl68znVaFOjepHfZefMvmEiriFeESt7xxbIErHEQxzYjTMkSGSS/LvAmi+r29as0aVappBNlyNScI+1ZHGzN6oYRkw+zpIkv7KHDIT55VksT6mrj4XiWszNP7ilJ2zfMuOzMck8SSx3yOoYZhlI8iORBuD6VzJRcXZmxqxXd8t6GhYYbDZTiWALMRmWFDwZh9JzY5V8iToLNhtRWZjZXZVsPsxAxllYySnjLIc7n3ngPsiwHIVolOUt/sZeu40nDTydzhU72QWzWNkjB4GVvojy1Y8gazGk5avRfmxBxvrsi/7s7HXBwmPNnd2Mkj2sGchV8I+ioVFUDoNdSa3O2y2RGU1yPu294IcMmeeRY15XOpPRVGrHyArMYuTsiCzSdolH2lvNisV4cODhYP2ri87D7C8IwddTc8CLV2sJwac+9V0RWq4qlS09qXwXnz8hngcBHCDkHibVnY5nY9XY6k16OjQp0Y2gjlVq9Ss7zflyXkLO1bjWkN5GrBsSJXcfH91j4STYPeJvR/ZH8ax1R4jDNRv0d/6Olw2eWtbqrf3/AEbRXnj0QUAUAUAUAUAUAUBm+3yBtts3FsFHkPKyyy5wD6sht51VxWyKOOvli/EZb2bTkuuHhZkzIZJHQ2fJfKqoeK5jmuw1AFhYm438Nwka9Tv7IqOp2dNzSu+RWlwwjTXJDEOJJCKL9SeZ+Jr1qdGhHkjkP9xiJcyX2NsSaf8ARhoYjxnkWzkc+4jOoP8AeOABoQHriY7jCacKR0cNgY0nmnq+hoWCgSGNIowFjjVVVRyVRYD4CvON31LzlfUzJt18f3sj5YSzyO5keawbMTl0CMwAXKALaAAcqxOClK99BJxbvclsLucza4vEFh+ygBiU+TOSXP7uSijCOyv7/p/si6iWxIY3buB2egizRwgezFGLuSeiLdiSeZ48zWyMJ1Horke/PVFXx++OLxGmGj+TIf1s4DS/uxjRT94muthuDVJ61NF+fnIr1MRRp7vM+i29foReH2egfvXLTTHjLKc78/Zvoo1OgAr0GHwVGgu6tepz62KqVVl2XRbffzH3eVbKljkvQzYSZ6wSSEXehNIbmYqQy6MpDKftKbr+IFRnBTi4vmrG+nLJJSXLU9CYHFLLGki+zIiuvowBH4GvJtNOzPVJ31QvWDIUAUAUAUAUAUBWt9t2Di1jkhcRYqAloZGF1NxZ45BxMbjQ21FgRwsYyipKzITgpxysoG1NoxLlTa2Fkw7obLLZzFc6HucRFqoNhcXHK9Vezq03eDKDw9Wn7Oq/OQ52ZtHZEZDpLhc44PLMJJB6NKxYe41CbrT9q7IvtdrP0+hLyb6YIccXh/dKh/I1Ds59GYy1P8WRmJ7ScCLhZWlI5RRyP+OW341nsZmezqc9PeQmM7THb/h8I+v0p3EdungXMT8RUuyS3ZjLFe1L01K3tDeLHT/pZyiHjHh/mR/HYuR5XrfRdGMu/Fte/wCxhzivYXm9fhoK7uYISSd3hsOxlIZjazMQNWJYm9vXmQOdd/C4/BrSKcfL+1cqVKOIrO17+G30RIY8NA2SdWiYi4EgKXHUX4j0roRxdCW018vmVZ4WrD2ov89xyk4PAg+mtb009jS4NbnXeVkxY+GSgsJtJQkkJO9CSQhI9DYkbJ2XbQ73AKt7tCzRn0HiT4I6j3V5vHU8leXjr6/c9Dg55qMfDT0LdVQshQBQBQBQBQBQBQARQFc3z2PA2CxZMMRb5PMQxjUkEIxBBtxB1vWHsYex5zhiXkq/AVTuzkuTfMeIawamfSaATY0Mo13sW2NlhkxTDxSkoh/u0Nmt6uCD9xas0o2VzpYWFo36jPtywv8AwsvIGWM+pyMv/K/xrFZaJkcWu6mZYEB5D4VoTyu6KF2Kqvu9Datn7iqtpy9WRZ1r9Z/4m/rUliq6/nL1Ziy6L0Qm7H6z/wAbf1qX7zEf5v1MqMei9EWrsq2emIx5Scd4ggkfK5LLcNEAbE/bNbKeKrt6zl6st4anCTd4r0RsS7qYEf8AtMMfWJG/MVtdao95P1ZdVKmtor0JLCYOOIZYo0jHGyKFF/QCoN3NgvWAFAFAFAFAFAFAFAFARu8q3weJHWCX/kagZ5ghbQVSORYcK9YINHRegsJsSdFFydAOpPAfGsklG7sendh7OGHw8MC8I41S/UgC59Sbn31cSsrHXSsrIqfbNhc2zs/7KWJ/4iY/+7UKq7pqxCvTZh6NVU5jQsrUIn0tQxYTdqEki8diZ/8AmEn/ANNJ/wD0grdR3LmF3Zt9WC8FAFAFAFAFAFAFAFAFAFAJYrDiRGRvZdSp5aMLH8DQFJfsm2eRoJl9JSf+a9a+yiaXQp9Ci9o24seASGSCWRhJIYysuViDlLKVKhdPCwN78RWylhY1G1c1VKEUropM0DKL6H00Pw/1qT4fL+LXy+podLxLJuXuviZMTg5Ww8ow7So/eZbrlQ57m3BTksCbA3FuIqv2UozszZSoyUk+R6HrcXiC36wne7PxaAXPcyMB1ZBmX8VFYkrpojNXi0ea0eqZymhQSjrWCNgOIHUfGpKEnsiSg+g5wOz5579xDNKAbExxu4BPC5UWHvqTpzW6ZNUpPZGg9k2wMXBjjJNh5Y42hkTM4yi5aNh5/QrZTi09S1Qpyi9UbHW4tBQBQBQBQBQBQBQBQBQEJt/e3CYPTETKr2v3a3eSx4eBbkDzNh51htLclGEpbIoO2u2E/wDtMPYa3efX0ISNtRx+lfhpWuVXob1h3vIrWI7QtozHL3rIGvlMSJEPi4Lgj11+NtMq0t7o2Rox2s2VzaEs07hcRMWkXVc8kkpIb6uYjL7JuB06ViNaUe/Fsk6UX3ZJDZoWIsWbTQjT8wL1Z/eVWt/kRWDpb2NW7Jt8WJj2fPbwpbDuOJVBfu2HUIDY9FsdRc4hO+hrr0sveRqlbCscyIGBBFwQQR5HjQFcwe4OzowAuEhIH7QGX8ZCb1HJHoQUIrkVnthhw+G2cI4sPCjSzRouRFTLlvIx0HSMr+/WyFTs5KRsjSz91GQxYoBbZDfztb+v4VYeOhyTIrBVObRZdxN9ZdnF4+7WWOV85jJKSZrKC0dla4yqLgi2nFdb0Z4lzk5P/RZ/bJJRjv8AMvUPbBBnVJMLiEZr6KYnItzbxi1+Xoax20bXI9hK9uZadkb64LEEKkwVzoElBjYnoubRj90mpRqRlsyEqco7osNTIBQBQBQBQBQBQBQGd9rO98uFEeHw5ySSgs0nNYwbWTozG/i5AG2pBEJysjdRpqb1Mejivckkkkkkm5JPEknUk9TVZs6MYpC4QUJWPgwgkXISQFbTS/EdPLMbdK1uWWVzXKGbQk5MJHmD28QFr3PS1yL2JtztetWZ2sTyRvm5kbK4zt7vjb+lq3Q9kwuZM9nPj2rhQuuVpGYjWwEUnHpqQPfW+mtStiKsbZebPQtWCiFAFAU/tU2A2LwJ7sFpYWEyKOLZQwdR1JRmsOZAFRkro2UpZZXZiGx4A9n4j6P9f98vWqFWXI6UFfUDhpA/dyqHEhF5FBJVV6eGydeOlyQSazeNrx0sa8sk7S1vzFX8BKRGy63v4rHnlPEnqWv+dYSzayNijbSOwznwwb2vF97X/wAVtWmwcUab2Xb7yGVcHinLhriGRjdgwBOR2+kCAbE63Frm4tvhO+jKVejl7yNZraVgoAoAoAoAoAoCjdpO4jbQ7uWGRY54gyjPfIynWxIBK2POx4nTgRGUbhOUXeLMyxO4O1Ijb5N3g+tHJGR8C2b8K1OmzesZUW8U/MbjdTaPPCSj90t+VY7Nmf3s/wDD4j3BblbQN7YeXU34JH0HGRx0qLo3IPF1eSRN4fs2xz2zGNRzzzEEe6JCD8akqCIOtXf8iUwnZCt7yzr6RxXb+N2a/wDDWxUzW1J+1Jlw3Y3Nw2BYvCHaRlyGSRrtlvewAAVQSATYC9h0FTSSEYpbFirJIKAKAKAy3frcSRHfFYFM4YlpcMvG51Z4fM8SnM3I1Njoq0VPVbm+lXdPxRRE2krKbHUXup0YEcQRxGoqi4NOzL8K0Zq8WRkUmg/3rzqySWx2WrBkaTR5iqjmyj8Rf8L1KJWxLXZyPRO4WKeTZ+HaUkvlK5m1LBGZVYnmSqqb871ajsc2OxP1kkFAFAFAFAFAFAFAFAFAFAFAFAFAFAFAFAFAVPezcDCY452UxT/to7Bj98cH4AXOtuBFYcUyLjrfmZvtTsrxsN+6KzqOGRgje9ZCAPc5rU6ZsjXrR53K3LsLFK2XIM3S6D/rI/Gsdmzb+8n/AI/EtO6vZli5XD4nLBH1zK8mU8e7CkqCRcZidPqnWpKn1NNSpOrvojasJhljRY41CoihVUcAqiwA9AK2mBWgCgCg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57158" y="2143116"/>
            <a:ext cx="8501122" cy="253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00"/>
              </a:spcAft>
            </a:pPr>
            <a:r>
              <a:rPr lang="ru-RU" sz="3000" dirty="0">
                <a:latin typeface="Arbat" pitchFamily="2" charset="0"/>
              </a:rPr>
              <a:t>А) легкий заработок сверх основного у певчих в церкви</a:t>
            </a:r>
          </a:p>
          <a:p>
            <a:pPr marL="342900" lvl="0" indent="-342900">
              <a:spcAft>
                <a:spcPts val="100"/>
              </a:spcAft>
            </a:pPr>
            <a:r>
              <a:rPr lang="ru-RU" sz="3000" dirty="0">
                <a:latin typeface="Arbat" pitchFamily="2" charset="0"/>
              </a:rPr>
              <a:t>Б) награды в виде медали из дешевой меди</a:t>
            </a:r>
          </a:p>
          <a:p>
            <a:pPr marL="342900" lvl="0" indent="-342900">
              <a:spcAft>
                <a:spcPts val="100"/>
              </a:spcAft>
            </a:pPr>
            <a:r>
              <a:rPr lang="ru-RU" sz="3000" dirty="0">
                <a:latin typeface="Arbat" pitchFamily="2" charset="0"/>
              </a:rPr>
              <a:t>В) проверка  документов при въезде в город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E874~1.ADM\AppData\Local\Temp\HamsterArc{a0f3ecb4-94cd-4051-b349-2531d958c1a9}\01_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571480"/>
            <a:ext cx="7358114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Сволочь</a:t>
            </a:r>
            <a:endParaRPr lang="ru-RU" sz="4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bat" pitchFamily="2" charset="0"/>
            </a:endParaRPr>
          </a:p>
        </p:txBody>
      </p:sp>
      <p:pic>
        <p:nvPicPr>
          <p:cNvPr id="20482" name="Picture 2" descr="http://www.100milerun.com/wp-content/uploads/2014/05/ban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15866" y="-6572320"/>
            <a:ext cx="6786610" cy="10840212"/>
          </a:xfrm>
          <a:prstGeom prst="rect">
            <a:avLst/>
          </a:prstGeom>
          <a:noFill/>
        </p:spPr>
      </p:pic>
      <p:sp>
        <p:nvSpPr>
          <p:cNvPr id="21510" name="AutoShape 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xQTEhUUEhQUFRQWGBcYGBYVFxgVFxwYGR4XHBYeFxwcHighGholHBUWITEhJSkrLi4uGh8zODMsOCgtLisBCgoKDg0OGxAQGywlICQsLCwsLzQ0LCwsLC8sLCwsLCw0LCwsLCwsLCwsLCwsLCwsLCwsLCwsLCwsLC8sLCwsLP/AABEIARcAtAMBEQACEQEDEQH/xAAcAAABBQEBAQAAAAAAAAAAAAAAAwQFBgcCCAH/xABLEAACAQIDBQUDCAcGBQIHAAABAgMAEQQSIQUGMUFRBxMiYXEygZEUI0JSYnKhsTNDU4KSwdEkY3Oi4fA0ssLD8RVECCV0g5Ojs//EABsBAQACAwEBAAAAAAAAAAAAAAACBAEDBQYH/8QAOREAAgECBAMFBwQCAgEFAAAAAAECAxEEEiExBUFREyJhgZEycaGx0eHwBhRCwVLxI9IVM2JyksL/2gAMAwEAAhEDEQA/ANxoAoAoAoAoAoAoAoAoAoAoAoAoAoBptbacWGheadxHGguzH8ABxJJsABqSQBQGC7Q7RcRJtBMagZY4iVTDlrAwn9IHsbd441vqFITjl1qvEd/wLaw3c8TeNi7VixUKTwMGjcXB5jqGHJgbgjkRVoqD2gCgCgCgCgCgCgCgCgCgCgCgCgCgCgCgCgOJZQoLMQqjiSbAepNAVrHdoezYjZsXExHKLNOf/wBQasOSW5lRb2RC7T7XcEi/MJPO/JRG0K3+00gFh6Bj5VB1YLmbI0ZvkZRvXvPicfIGxBARTdIUv3acr66u9vpHzsADaqlSs5aLYt0qKhq9yEIrSWCc3S3sxGz5C8NnjYgyQsSEflcHXI9tMwB5XBsLbqVZw0exoq0FPVbnoPdnb8OOw6zwE5TcMp0ZHHtK45MPxBBFwQavJpq6Oe007MlayYCgCgCgCgCgCgCgCgCgCgCgCgCgOZHCgsxAABJJNgAOJJ5CgMn3u7XLExbOVWtocRILp/8AaT6f3msOgYa1pqV4x0WrN9Kg56vRGa7QxM+LbNipZJje47xrqPup7CfugVUlWnLmXI0YR5C+HwHlWonc6eHxZEF359FHVv6VmxG4sNn2Fvx5k1i4uMMRhvFboLn38PyNZ5GbjKWOxrBM0TsLxzLjJ4PoSQ96RyDxMiXA6kTWJ+yvSruGlo0UcVGzTNtqyVQoAoAoAoAoAoAoAoAoAoAoD4TQFc2/v1gcISs06mQfqo7yyX81S+X1awrDaW5mMXLRGRb99ozbRXuIUeHDA+MMRnlI4B8pICD6tzc8eFqr1q1laPMs0aF3eXIq+Fw16pF1sfpPEntOvoNT+FLMg2OsP3s2kSmNOcjDxEfYH86zotyLZN4PZaxrlUeZJ1JPMk8zUW7kbiG1JEhW7ak6Ko9pjyAFZSuZQwhwDBSX9tjmby6AeQGlGyVyMx+GoTTND7C9ikGfGMNDaCM9QpzTEeWYIvqhq/h42jfqUcTPNO3Q1ut5XCgCgCgCgCgCgCgCgPjMALnQDmaArG1+0HZ2HuHxKO40yQ3ma/QiMHL+9asOSW5KMXLZFJ2x2zMbjCYW3R8Q3/bjJv8AxitMsRFbam6OGm99Ci7Z3sx2LuJ8TJkP6uP5mO3QhLFh94tVeWIk9tCxHDQW+pBOgjRiAAFBNgLCtavKSTNsmoRdjvZ2HsAOnH15/jWJyu7mYrLFIlcNhu8NjfINLDTMed/IVjYi2T+BwKLwRR6AVG7IMmYkAFzoBxJ4e+sESPfajy3XBx95yMz+GIeh4v7vxqWW24tbc7wGwcrd7M5lm+sdFXyQcvX8qOXJC4viYKwZTK1tCMyOYYiM4F3blGp4X+2eQ9/Djsiku9Lb5hye0d/kahuRvnh1WLByRDCFQscVmzwvbRQrkAiQ9H1JOhY1ep1Yz2Kc6co7mgVtNYUAUAUAUAUAUAUBgG/m9WKG0sUsOKnjjR1jVEkIUZEXNYcAc5fUa/CqtarKMrIt0KMZRvIp+MxUs36aWab/ABpXlHwckVodab5lhUaa5H2HDe4dK1NmwdJhqC59MVDAz2ivzbW6X+Gp/Kp0/aRGp7LHmCAIBGoOo/lUGrEr3JTZa2RfQf60e5AmEmCDM3Ae/wBABzJOlqwRFIsGZ7Gf2OIhvp5GW3tH7Psjz41m9tjF7bE/EAAAAABwA0FRIHTLQEDisWZnaLDEeE2km4pH1VeTy+XBefQ7FHKry9PzkYzX0QpDs5IUyRiw1JJ1ZmPFmPFmPWoyk5O7JRViI2nhgwIIBB4g8KJ2Ni1Lh2c78kOmCxjk3IWCZzqTyikJ4vyVj7XA+K2a/RrZ9HuVKtLLqtjU63mgKAKAKAKAKAKA8q7Xlz4nEP8AXxGIb+KVz/OufX9tnToK1NH3DxczWk2NiyYgE5YxmbrwUeZrNupC49EWUXY+pOn/AIFYA2dr68ByvxP9KGUPN0d3/l+L7tr9xEA8xBtmuTkj6jNYk+QNWsPTXtM1VHd5fUsG8u4k2GdpMIjTYckt3SayxX1IRf1kd+AHiHCx41OrRzarcipZNORWcNjkDZCwDX9lvC4PQqbEfCqkoSW6NilF7MlYZbtc/R4ep4n4G3vNRDRLYfEVgi0E28MKHKGMkn7OLxt77aL6sRUlTb12INrYSIlxOkx7qI/qomOdh/eSCxA+ylvU1m6jtr+dDGVvcmMNEqKFRQqgWCqLAegFQbb1Zm1j5MtYMkPjwBx0vwPK/T1rJNMru1MICCCP9/1rKbTuiejVmat2Wb5nFIcLiWviYluGP62MaZvvroGHmDzIHSpVM6uc+rTyOxoFbDWFAFAFAFAFAeTiCXbrnf45jXNq+2zqUvYXuH0WCze0xI6DQVC9tjLJTDwKi6AAcT/qaxuRGUb982Y/o1PhHU9TWdgJ42UAEngNTWErktjXuzXYvyfBIWFpZvnpL8bvbIp6ZUCC3UHrXSjHKkjQnz6luVayRbG+0NlQzrlnijlHC0iK/wALjShB2ZT5+yzC3vDNioV+okiuo9O8ViPjUXTg90ZV1sxttPsvhaB1SbENKR4GlkulxqAyIFUqeB0vY0UIrZGXG/Mz/Z4MRMTR906MVeOwGVhx4aHqCOIIPOqNSMlKzN8bNaFjwc1azDRI4KfNcH2l0YfkR5H+o5GhBjsrWDAxxmHDAggEHQg6gihJFUxymFgrkmNtEc6lT9VjzHQ1PcmmMXeSGVJoWKSxsHRhyI69VIuCOYJFSpzcHdGZwU42Z6A3M3kTH4VZ0GVvZljvcpILZl8xqCDzBBrpJpq6ObKLi7MnayYCgCgCgCgPLG04e7xWIT6mInX4SOB+Fc6v7bOnQd6aHuFetRJie1piQsa8W4+nL3f0qUepEX0RQo4AWqJlIW3Z2T8txkcJF4we8l6d2hHhP3myr6Fulb8PC8r9CNR6ZeptuI2rFGSGPiVoFI5j5Q4jiP3S5Iv9k9KummUrEqorBBs6tQjc+MKGUxFxQ2JmX9quy+7lixaj2z3MtuoBMTH4Ol/NBWnERvG/QnF2l7yB2fNVEmx5jpjFlnHBNJAOcROp9VNmH73WsrXQj4FiiIIBBuCLgjgQeFRIHyWOgITa+AEiMh4EfA8jWU7E0ynYZyc0T+2lx6gafh+Vqk1zNiZJ7l7ynZuL7w3+TyWXEKLnwi+VwB9JCSfNSw42tYw9Szys04inmWZbo9GRuGAKkEEAgg3BB4EHmKulE6oAoAoAoDzt2qbPMO1J/qzBJl/eGRv88bn3iqWJjqmXsLK8WiAw89Viy0fY5LyMx5aD+f8AvzrL2I2DEYmsEkjU+x7ZWTCtiGHjxDkjr3UZKoPQnO37wroU45YpFZu7bLlNsxJy7uQiKCmcWzEKQzam4Cq40uLhlJBHPakVqk9R7gMRnU6q1jbMmqMLAhl1OhBHWxuLm16izKd0LTzBQL3JJsqjUk9APQE9AASbAE0MNkXtrG4hVHdRBCxtnl+cy/djiJLt0UsgPW+hzYxmHOBnLoCUkTkO9Cq5t9IhSbX6Gx8hWDbFkPvvss4jBTxKLvkzJ/iRkPH/AJlA99Grqxse2hj2yMQGCkcCAR765jVnY3bq5ZcOAylW1VgQR5HQ1ggxLcvFnK+Hc+OBio80ucvwsfdasy6mJLmWRhUSIxxS0MopW8WHySLMOoD+nAH4afCpx10NiIvaKVg2o1HsV3qzKcBK3ijBaAk8Y/pJ6oToPqn7JroUameOu6OfXp5JabM1WtxoCgCgCgM47a93zNhlxSC74XMXtxMLW7z+Eqr+gbrWurDNGxtozyTuYkDXNOmCsayzCOJ2IUkamxt68vxrMFeSRiTtFs9GbAgEMMUI4RoiD90Afyro3ISp5VYpna5vOcJhMJGIo5VxJnaRJQWQ2sRcAjUPKGHmg8qmc2W7Ff8A4fY3GznZr5TOwS/1QqXt5Zi/vvUWTjsWnfDeZMBh5sW4zFCsMK/WdrFiOF/MdIj1rKIyepQdx9+cRjdqS4dZZZ8I4EiGZI1dO7aN7nIAACQUt9paMRV2a6zVAsJCTVImjAZsL8nxM8HARTSKo6ITmj/yMlUK6tNm2n7JPYCWtJhjAsYdpRuPZmWx9bW/NUPvqW8TH8S556gQGmJahlFe2sgZWU8CCKyjYiq4hvAL8QLH1Gh/KpPc2REcDi5IZY5YL99G6tHbUl+AW3MNfKRzDEc62Um1NWIVknB3PVkZNhmFjYXA1APPXnXROYdUAjjMUkSNJIwVFF2Y8AOZPQDmeVAKowIBBBB1BGoI8qAGUEEEXB0IOot50B587Rdx22fIZYgTg3bwnj3JY6I/2Lmyt6KdbFqlej/KJdoVv4yKdVUtjnZkWeeBfrTwg+neJf8AC9bKPtojLbzXzPQMDVcNs0QO9e5q7URInfu0gkdlkC5nu+siC7WKXtryK25GppnMqU+87Fi3b2YuBhhwigd2oIRxoWbVmzjkx8TXBtofZ0BwyKVtCrdq27GJx2GSDDqCUnMviZVUqwe97m+YM50tbLzvpWVJEXTdx12bbirs2Ji5D4mUDvHHsgDgiX+iDqTzPoKg3c2QhYteImCAsxsB/sW6nlYcaG5BHJcA2IuOBtceRtpepIzYxztIh7vabkcJYopPVhmjP4RJVbErZkqe7Q3wE9VCTQbwHSGTnHKh9xIv+IWpR6EUWU4ioEbDXEYismUiDx89CaRWsW+p9b1k2IunY/u0cTivlLreDDG4vwafQoB1yA5z0bJ51cw9P+TKeJqfwXmbxVoqBQCeJgV0ZGF1dSrDqCLEfA0BTdg458LdJLtErFXFtUZTYug+o3tFejAjmDxMPjP21Z4aq9E+6+i5J+FvT3bWZ088c8fMuqMCAQQQdQRqCOVq7ZWOZoldSrqGVgQysAQQdCCDoQelAZZvT2QKxMmz5BETr3EtzH+44u0Y8iGHSwrTOhGWuzN9OvKOm6KPgt2MZhcZAcRhZlVZVZnUd7GFW92LpcADj4rG3KtdOjKErlpV4u3vNkw8RrdYszmhxhJO6urggZmYOAStmYsc1vZIzW10OhvxAyUJD9wrhTxAIZSD5G3usTQikc3qBssfHOmnGgsRPyeZiDIUuOBW7AcjkQgWa30mLW1toSKySimPVaso2NGYds8VpcJIOazIT6GJl/661YhdwjD2/IqOCxNUjY0PNozZoXHlf4EH+VFuRsShxlYMWGuIxlDKRC43F1kmkPdzN0ptoy2S6QKbSz20HVY76NJ5cF4nkDYpUXLV7GitXUdI7nofY+y4sNCkEChI0FlA+JJPNiSSSeJJNXigPKAKAKArG3cP3eID/RmFj/iINPUtGPd3XnXB41h7pVl7n/X57izh5fxDZOM+TsI2/QObKf2bngv+GxOn1SbcCMueF4+9qNR68n/X09OgrU/5Is9d0rBQHJWhm5AyYfuGyfqyfmz0+wfT6PUacRc4LVKpmWVkbjNoR4I95MzZJWVTIbuyvZrXsNIyFOgFlJOni0wzdToTqStBXZIYbb2GcXTEQN6SJf3i9xWCE6U4O0k15HX/AKjCfZljYjkrqx+AN6xYje25xhsVmaQa6FbAqyHKVGtmAJGYPr5VixOLudO9DakfErKMyKD2zp/Z8M3TEZf4opT/ANIqFb2Ga/5L85GXRS2qgbx38rupHUEURFoWbH+dBYbSYssQqgszGyqoLMx6KBqT5CpRi5OyMSairs0Dc/splmIl2heKPiIFPzrf4jKfmx9lTm14rwq5Tw6WstSnUxLekdDYsFhEhRY4kVI0FlRQFUDyAqwVhegCgCgCgGe18F30TIDZtCjHk6m6E+VwLjmLjnWutSjVg4S2ZmLs7ormGYSx2ZeIKsjWNiLq6tyNiCp9DXiakJUpuL3TOgmmrjjDbxR4ZCmLkyhf0btdi69NLs0i8+JIsdTmt6zheJli45d5rfx8fr4+RRxCjS7zdkR8/adhQbLHiHHVVQD/ADuD+FdyPDq73SXn9Dny4hRXNvyHGB7RsG5s3exf4iXHxQsB6mozwFePK/u/LmYY6hLnb3/lizxSxzx3UpLG44gh0YfkaqNNaMuJ31RAba2XHlMUy58O9rFiTlb6pa+YG+qtfiSNNLxaLmHryjJNOzWzInC7j4FDfucx+27sPhex99Ryo6E8fiZK2f0svkWTDRLGoWNVRRwVQFUegGlCjK8nd7g6C97a2tfyHD8z8TQLQRZKWNqkAFZBRO1tw+CUr4guIjuw1UGzrbNwv4rWGuutQqruM15lnSMlrnFk+4eNpH7uNWkkP0I1Mj/wqCanGnKWyISqRjuy+7u9k+Lns2JK4WPppJMR6A5E9SSR9WrMMN/kVZ4r/FGrbr7m4TAj5iP5wizTSHPK3W7HgNPZWy+VWUklZFVycndlgrJgKAKAKAKAZ7W2lHhommmbKiDXqTwAA5kmwAqUIOclGO7Iykoq72MW3k32xeLYhW7iG/hjRjcj+8YWLE8wDl8ja57eHwEYK80m/VehyK+NcnaN0viL9nu2hFL8ldl+cu8Q4eIe2AL8CNfVW615f9VYBRlHExtrpJfJ/wBPyOlwjEOUXTd9Nn/X9l827stcTCyNpfVW5qw9kj+nMEjnXlcJi6mFrRrU918eq8zqVqUasHCezMvOzJgWUxSEoSrZI3dbjoQOFiCPIivquG4lh69KNSMrXXPl4eR5Grw/Ewk0oN25oTEf4aEcwfPoavRkpK8XdFKalB5ZKz8dBvjcQ0YyozKXNyAxCm3EsoNm4ga9a53EasKUVLKnJ7X/ADb6nc/T/D6nEK7pKTjBK8rfBLxfyT3GkbfWjVvMAA/jofwqlR4rbSrBeX0+56LHfoyftYWq34S/7L6eZZNgbxlJYlOJdI865lkY2C31BDeyLdNK2Yl4OVJzha/Llz6fY4+Fw3FaWJVGrCdlvpmWzt3lf5ml4PbMEptFPFIeiSKx+AN65KaZ25QcfaViO3v26+GjTughkdiPGCQFA8RsCL6lBx51bweG7eeV7WOfxDF/taakldt2I3d3exZnWPFM8TsQA8YTuiTwDBlLJc+ZHUit2I4fOks0XdfEpYfiyqvK9H8C7x4LDZshZZH5o8mf/ITYH0FUC65ye7ON6t24sdh/k8rSImZWBiKqwK8LZlYW91YaTVmRjJxd0QOB7Kdmx2LRSTEftZXYe9VIU+8VFU4rZEnVm92W3Z2zYYEyQRRxJ9WNFQfBQNamQHVAFAFAFAFAFAFAY92sbaMuJGHU/NwWLDrKwvf91GAH3nrtcMo2i6j56I5XEKt2qa97KXHGzFUQZndgiL1ZtBfoOZPIAnlV+vWVKDmyjQoyrVFTjzNQwm6MS4YwgsHYo7TLYSGRCGVhcGwDKLLqANOteXry7a/aa33PZUsPTpU1TiS8crx6SDMv10B/zJqQPQt7q8zieDzh3qTzLpz+/wAPcTsNsfMsP9oBvEV+cK+IZBqri175b624qSdcoFOE4l06vYy2k9PCW3x29DDmorM9uZTNv49Z5s6LZQoUEizNYk3PQa6Djx62H0bAYadGLz8+XQ8hxfHUsTUXZ7Ln1+y+pVsfrNboqj43J/MVy+LybrqPRfNv7Ht/0NRSwlSrzc7eSSt82LSOsa95mBtxjuLsBxyc846c+HmOaelxeI7N51Ly6+7x+fxU1FsoZQDx5nqeZ+NQIxqOKsIz7FU8hWDZ211ZjLajyeFZJ2yoAEDEE+ItcKT4j7I0vy6CrNLE1aSag7XOTiOFcPr1VKvHRbK7Su730Vum23gRLwA63LeZJP51GVWrLeT9WdShwzAKN6dKFv8A4r6XHmDi+bTTkD7xwPrXqcN3qEM2vdXyPj2PtTxtVQ0tOVv/ALM0XcjfYqRBi3JU2CTMbkfZkJ4jox9/WuZjcDl79Nac10+3y921/BY7P3Km/J9fv8/npdcs6gUAUAUAUAUAUAUAUB5x2pie9xE0hN88sje4sSB7hYe6vUYaOWjFeCPO4iWarJ+I93KUNtKIMQO6hllFz9I5Yx+Dv8a5vFJ6xh5nW4JTWaU37jWsNC4HzbKy8lcEn0Dg6D1DGuQzuTuhwkga4IKuOKnj5Ecip6j00IIGDEZkdPFkbh4HNmXlmc2DAebEAjne/I35PFcHGdN1o+0t/FfVfnI2Ncyg7SwPyeUxHhxjJ5ob2GvEixXroDzr1vAuJfvMKs778dJePR+a+Nzw/FcG8PXeVd16rw6ry+TRCbWwTZu8UFhazAakW4EDn09wqXE8HOpJVaavpZr+z0f6R49QwSlhsQ8sZO6lyTsk0+mys9t7iOGxVgVC6sCNFN9fQXrjqjVbtlfoz3NfiHDuzcu2ppNP+UfqTeF2qrAHrWlo3qnnipLZq/qOhjl61gi6TIt8V4zIUBDABXW2YKOTDjlJu2n1tQLXqRrpxkp58t77Pml9OenXVaEbtKXjas2b0R1XONKm5z2SbfuWrJCKDKqr0AHwFeyhDJFRXJW9D4DUrOrUlUlvJt+ruJyR1IJmg9nG9BNsJOdQPmXPMD9WfMAXB5gEchfhY/Cdm+0hs9/D7HfwGL7RZJ7r4/c0OuadIKAKAKAKAKAKAKA81SYZo3aN9GRmRvvKSD+Ir1VGSlTi10R5usnGck+rKxvjD4425FSvwN/+quXxKHfjLwt6f7Ojw2XdlHxv+ehpHYrtVPkUsBYq0c2e66FUcLlc9VDoQeVuOl65Ukd2jZwaNNlxCGwnsjjg1ygN/wBm99L21W99NQRqYE8vUqW+W3ThQrRuZ2YlVVshjSTirPkC30DEITqVBFrEivicO66UM1o/y8V/sVanZxuZ3ixJO3eTSNJJ9ZjqPu20UacFsKs0aMKKSpqxy5zc/a1J7Y+L7xbN7a6N59G99viDXp8JiO2hd7rf88TyuNw3YVLLZ7fTyJILVopDGbY8bEtYqTxykj8OF6p1cBQqSzSjr5o7WD/UXEsJTVOlVeVbJpSt7rp2Xhsc/wDosdiDnNxbV2/laorhuGX8fi/qban6p4rU3reiiv8A8/DYaYjZMg9hww6PofiBr8BVGrwd3vSl5P6r6HpcB+u3FKOLpXf+Uf8Aq9PR+RxhtkPmBkK2BvYEm5HC5IFtfWp4XhcoTU6jWnJfiNPGv1lHF4eWHw0GlJWbdr25pJX32vfblzHuNmSNS8jBVHEn/ep8q605xgs0nZHiacJVJZYq7EMDszF4sXiUYaI8JZlvIw6pFyHmxFxXBxXGknlpLz/PudSnhKdP/wBR3fRbev0JmLs9QeJsVjC4sQyyiPKw1BQKuhBsefAVyJ8RxE95FiM8msYRXl/ZPbI3hxOBmjixkpxGFmdY0ncASwyNoizFQA8bH6ZFwTrpas0q2fR7nQw+J7TuvRmk1vLQUAUAUAUAUAUBm3aVugzMcXh1LGw75FFybCwdRzNgAR0APW/SwGLVP/jnty8Psc/G4V1O/Hf5mVbXwHfwlRbN7SHzH8iLj311MTR7WnZb7o5eGr9jUzPbZlR2JtebBzrNCcsiEghuBHBlccwenv0IFeda5M9LCeV5om57s75xTwq6loQbjupUaRQRoRG6/Qvewb0AAFqlHDVZRzRi2jd/5DDRlllNRfR/XYYb3yDFKqrIWKEsLIY4w1rDRvETYsL8LE2F6uYfATknnVtNOt/zc5XEuLUe6qUs1nrba1uvXpZ+8qWHk4qwsw0IPEGqUouLcZbonGUZxUou6YrBP3Uiv9Hg/wB08T7tD7vOrGErdlVT5PR/ngVsbh+2ouK3Wq/PEs+InWNS0jKqjizEAfE16KUoxV5OyPKwhKbyxV2MMNjp8R/weHZ0/bTHuYj5qCMzj0FcjEcZpU3aCv8An50OlDhtta0reC1f0Q4bZO0gL3wRPNbTAe5v9KoLj076xX55m54PDf8Au+H0ONm40yBxIndyxMUkS+YA8QQeakEEGu7hMVHE086OfisP2Ekk7pq6Y9lhZYzKyMIhqXIstuR11t52t51n95QcsubX4euxu/8AGYtU+0dN28r+m/wG26ex/lcgxky3iU/2aNhpb9swPFjbw9Br0NeY4njnWnlj7KOlSpdhDIvaftP+vqW59sRhmjiSTESKbMkChsp6O7FY0b7JYHyrjVKtOkr1JJfP0WvwLlDCVKnso5xW25IlzzYOZIx7TCSBio6sBJqB9m59a0U8fhqlRU4y1e2j1+HzsWp8OqRjfQT31wAkweJQgaxSWvwzKCVPuYA+6rsHaSZz492afiXPdbGNNgsLM/tSwQyN6uisfxNdM7BKUAUAUAUAUAUAUBUt4tw4MQTJGe4lOpKi6MeZZNNeOoIJvrereHxtSjpuuhUxGDp1tXo+pkG/fZvPEyyMEGZghdWBVr31sbNmCgnhbTj1sS7PFzWTSXPp7/LxtcrRdTBwefWPLr7rePhew/wWHWNFRRZVAAHkK7cIKEVFbI8/Um5ycpbseoKkaGNNp7L73xLZZBwPIjo3l58vwqnisIqyutJfmj/NC3g8bLDuz1i91/a/NSufLlKsCV8Nw2oIBHG5GlefkrNpnp46pNcx7u3tnZdlkxszyTKSFWVJHjjUEhMiquUnKFNzc1XxNTEVXZu6K7w0oNqlFJPpuzV9i7Rw+JW+HmjlA45GBI6Zl4r7xXPcHHdGl0XHdCm1pUhiklk0SNWdiNTZRc286wld2RHs7uyKbuRgGnxDz4hQrT2maMahVQIkKNfiQDcnS5FrV6N05YXCqHOXy/H/AEbMBCniMXprGktPGTe/u0dvJli32w8k7Q4RbCCbO2IbXN3cZjIRSOGcuFPO17c65lWeSNztY2u6dPTdg8bTyHCwkxxRhe/kTwkXF1hiI9litizDVVK21a68PGYrsElH2nt4eL/rx9xQwOEz9+e3zLPgsFHDGqRqqIosqqLADyFcdxSvObu3uzs3eyK9tOb5ZL8ni/QxspxMnK6kMIUPN2IGb6q3HFha3w/CZprETVkvZ8fH3Ll1fuK2LxChBwW7GnaJje6wOJbm0ZjW3HNJ4Ft72v7q7tKLlNJHDgr1F6+hM9lm1O8wawMfHhgsfrGBaI/BSv7hNdvF4fsZ25Mu4TEdtC/MuVVSyFAFAFAFAFAFAJ4idUVndgqqCzMdAANSTRK+iDdtWY3vNt1sZOX1Ea3WJTxC8yftNYE9AAOVz6PBYXsYXftPf6Hmcdiu2nZeytvqMYxV05rPuKxaRIXkYKo4k/y6nyFQnUjCOaTshCnOpLLBXZ3s3YM+O8WIDQYU8Ib5ZpR/ekfo0P1Rqdb20rzGO4tKpeFPRHXoYaFDX2p9eS93V+Jatp7mYafDdwYkQBWWMqMpQkaEW5XsSDoba3rjxqSi73LlOUoyzXPP2F2aUmeKVcskbFGB5FTY1fctLo6qd9SW+QtEwlhZo5F1V0JVh7xUL30YaT3NP3F3pG04ZcFjQpmCWaxyd9GbhmAHsuNL26gi3LRUhkeaJTq08jzRJ7Ym7RwUheOWedCpXJKyMyi4IKsQt+FrE8PSx3PHTmkqjvbYYOrToTk8tr728Pxk3Bh2LF3tmNhYG4Ci9hfmbkknztyqtVqZ2YxNZ1535LYi8Nh8ThnlyQrOkkryqyyqknjNyrq4A8PsghjoBoK4+M4dKtW7WE7aJWa6dGvoXcNjIQpqElsLvg8XiNJmXDRc1hcvMw6GSwEXnlDHoy1Kjw2EXmqvM+m0fTn8uqFXHaWgrEjDh44Y1jiVURRZVUWA/wBb6k8zXSbucycr6szPf7aPf4qPDLqkFppT/eEHuU9QCWPqK7HB8Nnqdo9l+fnuK1afZ0m+ctF7ub/okezTEMuPVRezo6sOVgMwPrdfxPWuzxSKdJPoxwyT7Rrw+hsVcI7gUAUAUAUAUB8Y2FzoBQGSb8b2fKm7mE/2dTckfrGHA/cB4dTr0rt4DB5P+Se/JdPucTH4vN/xw25+Ph7iuR11Djs+Y3HrCt2uSSFRFF3djwVBzJNaq9eFGGaZmlQnWllj5vkie3Z3UdnXEY0BpRrHDxjh6eTydW5Hhyrx+Nx88RLwOtCEacclPzfN/bwL5Dh7VQNsYDtErJtSM67TdwGxLfK8GB8oAAkj0HegcCDwDgaa8RbprvpVbd17FilUy6MyPEbTeMmOZHjccUdSrD1BFxVnLfYtJ3ENhbLxWNxIGDRy6kHOpKBPtM/0fz6XrMmorUjKSS1PQ+6e7+Iw6D5VjJcTJbUE/Nj0uMznzY+4VRnJPZWKc2nsj5tHfTCREqrmeQXBTDjvSCOIZh4EPkzCips30MFXrv8A44t/L1IPE9okym4wPg+3iArfBY2A/iqWRdTrU/07iZL2o36Xf0LVsLbqYuATIGXVlZWtmVlNmBsSDyII4gitclZnExNGdCo6c1ZoiN894xhYrgZ5pDkhj5s/n0UcSf6ip0KMq01GJU0d23ZLdmd4TClFOds8jkvI54s7asfTkPIV7jDYeNCmoI5Vat2s83LZLojQ+yzYjZmxbiylSkV+YJBdvTwhQfveV+XxLEKTVOPLf3/Y7HDaDjF1Jc9vd9zR65Z1AoAoAoAoDmRwoJYgAAkkmwAHEk8hQGR79b7fKSYMOSMPwd+Bl8h0j/5vTj2cFgcv/JUWvJHJxmMv3KfmypxmuscdnWKxqxLma5JIVVUXZmPsqo5k1qrVo0YOchSoyqyyx/14kxsvApgk+XbRI79tI418fdgg2jiH0pCL5m4cdbXJ8di8VPFVPA69Kje1KitPn4shds754vEXEROGi5LGfnSPtScQfJLeprQoxj4naocOhBXnqyN3U2hPHjcPkklLNNEjAu7B1dgrhgScwyljc8LX5VN6p3N2Io01SbS2PQtVjjBQCWIwyP7aI/3lDfnWU2jN7COJniw0TyNliijBZiBYADyHE+Q1NNWwk5OyMzx+2Ztok580OGv4YAbFh1nI9on9mPCOebjW2yjsetwfBoUIqddXl05L39X8B3DFFEoACgDgBYConU78tERMjPjHMWETOQbNIdIk++/C/wBkXY9OdStbVlbE8To4KOrzS6fX8uW1p4NlYIB2LBSdbeOWVySQq/WJ4DkB0F6glKrKyPC161TE1XOT1er/ADoURZ5JpTicQrGVhZIwCFij5KpawLHizczXrOHYNYeN2ryfw9Tk4qsp/wDHB91fF9dPgXjcndJMSgnna6BmHcjmVNvnD0OhyjkRc8RWvG42cZOnHTx5l3AYGnKKqyd/Dl9zTUQAAAAACwA0AA4AeVcg7R1QBQBQBQBQDLbOzExMLwS3yOLHKbEWIIIPUEA66aagipQm4SUluiMoqSafMw/eTdqbBSZZBmjJskoHhbyP1Xt9E+drgXr0OGxcayts+n0OFicLKk77rqRhmCqWY2AFyT0FWpSUVd7FPK5OyLHuHsFpGGNxC2JH9njP0EP0z9tvwFvd47iONeInZbI6Cgqcezj5vq+nuRU999qtPjHvfJC7wxr0yNlkPqzqT6BRyqvFWjY9Dw+goUs3NjDCyNKwihR5ZDwSNSzeptwGvE2A60y8y3OpGCvJmo9n24bYZxicXYz2OSMEMsVxYkkaNJYkaaAE2ve9QnNWsjk4nEurotjQK1FQabR2nDh1zzyxxL1kYID6XOp8hWVFvYyk3sQM3aBgVNg8r+aYedh7myWPuNLeK9ULeKPu1Vj2rgWGGlA8am7qws8bK2SVDZhy+KsL6XlF5Wb8NXeHrRq2vZ3K1gNxMYNJJ8PEP7sPMbeWYIAfjUnOJ3q/6llJdymk/F3+hMYfcfDLrM0uJPSV7J/+NAqkeTBqj2j5aHFxHFsVWVpT06LT5Bt3efD4JVhjXNJa0eGgABtyuBpGnmfdepUaFStK0Vc5jd05Sdl1f5qU0pLNL8pxZBkFxHGpvHCp5L1c839w0Ar1eA4dHDrNLWXyOXisWprs6fs8+r+3gKyGuoVEXfsqxus8J+zKvv8AA/wyx/GuHxSFpxn1Xy/2eg4TUvCUOjv6/wCjQq5Z1goAoAoAoAoAoBLFYZJEKSKrowsVYAgjzBrKbTug1fcx3fLc+FcfhsNEzd1IGnmibxZY4ioVQTqVdyBY3Oh15VtxOPquhkl68znVaFOjepHfZefMvmEiriFeESt7xxbIErHEQxzYjTMkSGSS/LvAmi+r29as0aVappBNlyNScI+1ZHGzN6oYRkw+zpIkv7KHDIT55VksT6mrj4XiWszNP7ilJ2zfMuOzMck8SSx3yOoYZhlI8iORBuD6VzJRcXZmxqxXd8t6GhYYbDZTiWALMRmWFDwZh9JzY5V8iToLNhtRWZjZXZVsPsxAxllYySnjLIc7n3ngPsiwHIVolOUt/sZeu40nDTydzhU72QWzWNkjB4GVvojy1Y8gazGk5avRfmxBxvrsi/7s7HXBwmPNnd2Mkj2sGchV8I+ioVFUDoNdSa3O2y2RGU1yPu294IcMmeeRY15XOpPRVGrHyArMYuTsiCzSdolH2lvNisV4cODhYP2ri87D7C8IwddTc8CLV2sJwac+9V0RWq4qlS09qXwXnz8hngcBHCDkHibVnY5nY9XY6k16OjQp0Y2gjlVq9Ss7zflyXkLO1bjWkN5GrBsSJXcfH91j4STYPeJvR/ZH8ax1R4jDNRv0d/6Olw2eWtbqrf3/AEbRXnj0QUAUAUAUAUAUAUBm+3yBtts3FsFHkPKyyy5wD6sht51VxWyKOOvli/EZb2bTkuuHhZkzIZJHQ2fJfKqoeK5jmuw1AFhYm438Nwka9Tv7IqOp2dNzSu+RWlwwjTXJDEOJJCKL9SeZ+Jr1qdGhHkjkP9xiJcyX2NsSaf8ARhoYjxnkWzkc+4jOoP8AeOABoQHriY7jCacKR0cNgY0nmnq+hoWCgSGNIowFjjVVVRyVRYD4CvON31LzlfUzJt18f3sj5YSzyO5keawbMTl0CMwAXKALaAAcqxOClK99BJxbvclsLucza4vEFh+ygBiU+TOSXP7uSijCOyv7/p/si6iWxIY3buB2egizRwgezFGLuSeiLdiSeZ48zWyMJ1Horke/PVFXx++OLxGmGj+TIf1s4DS/uxjRT94muthuDVJ61NF+fnIr1MRRp7vM+i29foReH2egfvXLTTHjLKc78/Zvoo1OgAr0GHwVGgu6tepz62KqVVl2XRbffzH3eVbKljkvQzYSZ6wSSEXehNIbmYqQy6MpDKftKbr+IFRnBTi4vmrG+nLJJSXLU9CYHFLLGki+zIiuvowBH4GvJtNOzPVJ31QvWDIUAUAUAUAUAUBWt9t2Di1jkhcRYqAloZGF1NxZ45BxMbjQ21FgRwsYyipKzITgpxysoG1NoxLlTa2Fkw7obLLZzFc6HucRFqoNhcXHK9Vezq03eDKDw9Wn7Oq/OQ52ZtHZEZDpLhc44PLMJJB6NKxYe41CbrT9q7IvtdrP0+hLyb6YIccXh/dKh/I1Ds59GYy1P8WRmJ7ScCLhZWlI5RRyP+OW341nsZmezqc9PeQmM7THb/h8I+v0p3EdungXMT8RUuyS3ZjLFe1L01K3tDeLHT/pZyiHjHh/mR/HYuR5XrfRdGMu/Fte/wCxhzivYXm9fhoK7uYISSd3hsOxlIZjazMQNWJYm9vXmQOdd/C4/BrSKcfL+1cqVKOIrO17+G30RIY8NA2SdWiYi4EgKXHUX4j0roRxdCW018vmVZ4WrD2ov89xyk4PAg+mtb009jS4NbnXeVkxY+GSgsJtJQkkJO9CSQhI9DYkbJ2XbQ73AKt7tCzRn0HiT4I6j3V5vHU8leXjr6/c9Dg55qMfDT0LdVQshQBQBQBQBQBQBQARQFc3z2PA2CxZMMRb5PMQxjUkEIxBBtxB1vWHsYex5zhiXkq/AVTuzkuTfMeIawamfSaATY0Mo13sW2NlhkxTDxSkoh/u0Nmt6uCD9xas0o2VzpYWFo36jPtywv8AwsvIGWM+pyMv/K/xrFZaJkcWu6mZYEB5D4VoTyu6KF2Kqvu9Datn7iqtpy9WRZ1r9Z/4m/rUliq6/nL1Ziy6L0Qm7H6z/wAbf1qX7zEf5v1MqMei9EWrsq2emIx5Scd4ggkfK5LLcNEAbE/bNbKeKrt6zl6st4anCTd4r0RsS7qYEf8AtMMfWJG/MVtdao95P1ZdVKmtor0JLCYOOIZYo0jHGyKFF/QCoN3NgvWAFAFAFAFAFAFAFAFARu8q3weJHWCX/kagZ5ghbQVSORYcK9YINHRegsJsSdFFydAOpPAfGsklG7sendh7OGHw8MC8I41S/UgC59Sbn31cSsrHXSsrIqfbNhc2zs/7KWJ/4iY/+7UKq7pqxCvTZh6NVU5jQsrUIn0tQxYTdqEki8diZ/8AmEn/ANNJ/wD0grdR3LmF3Zt9WC8FAFAFAFAFAFAFAFAFAFAJYrDiRGRvZdSp5aMLH8DQFJfsm2eRoJl9JSf+a9a+yiaXQp9Ci9o24seASGSCWRhJIYysuViDlLKVKhdPCwN78RWylhY1G1c1VKEUropM0DKL6H00Pw/1qT4fL+LXy+podLxLJuXuviZMTg5Ww8ow7So/eZbrlQ57m3BTksCbA3FuIqv2UozszZSoyUk+R6HrcXiC36wne7PxaAXPcyMB1ZBmX8VFYkrpojNXi0ea0eqZymhQSjrWCNgOIHUfGpKEnsiSg+g5wOz5579xDNKAbExxu4BPC5UWHvqTpzW6ZNUpPZGg9k2wMXBjjJNh5Y42hkTM4yi5aNh5/QrZTi09S1Qpyi9UbHW4tBQBQBQBQBQBQBQBQBQEJt/e3CYPTETKr2v3a3eSx4eBbkDzNh51htLclGEpbIoO2u2E/wDtMPYa3efX0ISNtRx+lfhpWuVXob1h3vIrWI7QtozHL3rIGvlMSJEPi4Lgj11+NtMq0t7o2Rox2s2VzaEs07hcRMWkXVc8kkpIb6uYjL7JuB06ViNaUe/Fsk6UX3ZJDZoWIsWbTQjT8wL1Z/eVWt/kRWDpb2NW7Jt8WJj2fPbwpbDuOJVBfu2HUIDY9FsdRc4hO+hrr0sveRqlbCscyIGBBFwQQR5HjQFcwe4OzowAuEhIH7QGX8ZCb1HJHoQUIrkVnthhw+G2cI4sPCjSzRouRFTLlvIx0HSMr+/WyFTs5KRsjSz91GQxYoBbZDfztb+v4VYeOhyTIrBVObRZdxN9ZdnF4+7WWOV85jJKSZrKC0dla4yqLgi2nFdb0Z4lzk5P/RZ/bJJRjv8AMvUPbBBnVJMLiEZr6KYnItzbxi1+Xoax20bXI9hK9uZadkb64LEEKkwVzoElBjYnoubRj90mpRqRlsyEqco7osNTIBQBQBQBQBQBQBQGd9rO98uFEeHw5ySSgs0nNYwbWTozG/i5AG2pBEJysjdRpqb1Mejivckkkkkkm5JPEknUk9TVZs6MYpC4QUJWPgwgkXISQFbTS/EdPLMbdK1uWWVzXKGbQk5MJHmD28QFr3PS1yL2JtztetWZ2sTyRvm5kbK4zt7vjb+lq3Q9kwuZM9nPj2rhQuuVpGYjWwEUnHpqQPfW+mtStiKsbZebPQtWCiFAFAU/tU2A2LwJ7sFpYWEyKOLZQwdR1JRmsOZAFRkro2UpZZXZiGx4A9n4j6P9f98vWqFWXI6UFfUDhpA/dyqHEhF5FBJVV6eGydeOlyQSazeNrx0sa8sk7S1vzFX8BKRGy63v4rHnlPEnqWv+dYSzayNijbSOwznwwb2vF97X/wAVtWmwcUab2Xb7yGVcHinLhriGRjdgwBOR2+kCAbE63Frm4tvhO+jKVejl7yNZraVgoAoAoAoAoAoCjdpO4jbQ7uWGRY54gyjPfIynWxIBK2POx4nTgRGUbhOUXeLMyxO4O1Ijb5N3g+tHJGR8C2b8K1OmzesZUW8U/MbjdTaPPCSj90t+VY7Nmf3s/wDD4j3BblbQN7YeXU34JH0HGRx0qLo3IPF1eSRN4fs2xz2zGNRzzzEEe6JCD8akqCIOtXf8iUwnZCt7yzr6RxXb+N2a/wDDWxUzW1J+1Jlw3Y3Nw2BYvCHaRlyGSRrtlvewAAVQSATYC9h0FTSSEYpbFirJIKAKAKAy3frcSRHfFYFM4YlpcMvG51Z4fM8SnM3I1Njoq0VPVbm+lXdPxRRE2krKbHUXup0YEcQRxGoqi4NOzL8K0Zq8WRkUmg/3rzqySWx2WrBkaTR5iqjmyj8Rf8L1KJWxLXZyPRO4WKeTZ+HaUkvlK5m1LBGZVYnmSqqb871ajsc2OxP1kkFAFAFAFAFAFAFAFAFAFAFAFAFAFAFAFAFAVPezcDCY452UxT/to7Bj98cH4AXOtuBFYcUyLjrfmZvtTsrxsN+6KzqOGRgje9ZCAPc5rU6ZsjXrR53K3LsLFK2XIM3S6D/rI/Gsdmzb+8n/AI/EtO6vZli5XD4nLBH1zK8mU8e7CkqCRcZidPqnWpKn1NNSpOrvojasJhljRY41CoihVUcAqiwA9AK2mBWgCgCg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14282" y="2071678"/>
            <a:ext cx="8501122" cy="300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00"/>
              </a:spcAft>
            </a:pPr>
            <a:r>
              <a:rPr lang="ru-RU" sz="3000" dirty="0">
                <a:latin typeface="Arbat" pitchFamily="2" charset="0"/>
              </a:rPr>
              <a:t>А) сборщик налогов в Киевской Руси</a:t>
            </a:r>
          </a:p>
          <a:p>
            <a:pPr marL="342900" lvl="0" indent="-342900">
              <a:spcAft>
                <a:spcPts val="100"/>
              </a:spcAft>
            </a:pPr>
            <a:r>
              <a:rPr lang="ru-RU" sz="3000" dirty="0">
                <a:latin typeface="Arbat" pitchFamily="2" charset="0"/>
              </a:rPr>
              <a:t>Б) люди, которые собрались в определенное место</a:t>
            </a:r>
          </a:p>
          <a:p>
            <a:pPr marL="342900" indent="-342900">
              <a:spcAft>
                <a:spcPts val="100"/>
              </a:spcAft>
            </a:pPr>
            <a:r>
              <a:rPr lang="ru-RU" sz="3000" dirty="0">
                <a:latin typeface="Arbat" pitchFamily="2" charset="0"/>
              </a:rPr>
              <a:t>В) поселение на границе двух волостей</a:t>
            </a:r>
          </a:p>
          <a:p>
            <a:pPr marL="342900" lvl="0" indent="-342900">
              <a:spcAft>
                <a:spcPts val="100"/>
              </a:spcAft>
            </a:pPr>
            <a:endParaRPr lang="ru-RU" sz="3000" dirty="0">
              <a:latin typeface="Arbat" pitchFamily="2" charset="0"/>
            </a:endParaRPr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E874~1.ADM\AppData\Local\Temp\HamsterArc{a0f3ecb4-94cd-4051-b349-2531d958c1a9}\01_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571480"/>
            <a:ext cx="7358114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Изверги</a:t>
            </a:r>
            <a:endParaRPr lang="ru-RU" sz="4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bat" pitchFamily="2" charset="0"/>
            </a:endParaRPr>
          </a:p>
        </p:txBody>
      </p:sp>
      <p:pic>
        <p:nvPicPr>
          <p:cNvPr id="20482" name="Picture 2" descr="http://www.100milerun.com/wp-content/uploads/2014/05/ban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15866" y="-6572320"/>
            <a:ext cx="6786610" cy="10840212"/>
          </a:xfrm>
          <a:prstGeom prst="rect">
            <a:avLst/>
          </a:prstGeom>
          <a:noFill/>
        </p:spPr>
      </p:pic>
      <p:sp>
        <p:nvSpPr>
          <p:cNvPr id="21510" name="AutoShape 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xQTEhUUEhQUFRQWGBcYGBYVFxgVFxwYGR4XHBYeFxwcHighGholHBUWITEhJSkrLi4uGh8zODMsOCgtLisBCgoKDg0OGxAQGywlICQsLCwsLzQ0LCwsLC8sLCwsLCw0LCwsLCwsLCwsLCwsLCwsLCwsLCwsLCwsLC8sLCwsLP/AABEIARcAtAMBEQACEQEDEQH/xAAcAAABBQEBAQAAAAAAAAAAAAAAAwQFBgcCCAH/xABLEAACAQIDBQUDCAcGBQIHAAABAgMAEQQSIQUGMUFRBxMiYXEygZEUI0JSYnKhsTNDU4KSwdEkY3Oi4fA0ssLD8RVECCV0g5Ojs//EABsBAQACAwEBAAAAAAAAAAAAAAACBAEDBQYH/8QAOREAAgECBAMFBwQCAgEFAAAAAAECAxEEEiExBUFREyJhgZEycaGx0eHwBhRCwVLxI9IVM2JyksL/2gAMAwEAAhEDEQA/ANxoAoAoAoAoAoAoAoAoAoAoAoAoAoBptbacWGheadxHGguzH8ABxJJsABqSQBQGC7Q7RcRJtBMagZY4iVTDlrAwn9IHsbd441vqFITjl1qvEd/wLaw3c8TeNi7VixUKTwMGjcXB5jqGHJgbgjkRVoqD2gCgCgCgCgCgCgCgCgCgCgCgCgCgCgCgCgOJZQoLMQqjiSbAepNAVrHdoezYjZsXExHKLNOf/wBQasOSW5lRb2RC7T7XcEi/MJPO/JRG0K3+00gFh6Bj5VB1YLmbI0ZvkZRvXvPicfIGxBARTdIUv3acr66u9vpHzsADaqlSs5aLYt0qKhq9yEIrSWCc3S3sxGz5C8NnjYgyQsSEflcHXI9tMwB5XBsLbqVZw0exoq0FPVbnoPdnb8OOw6zwE5TcMp0ZHHtK45MPxBBFwQavJpq6Oe007MlayYCgCgCgCgCgCgCgCgCgCgCgCgCgOZHCgsxAABJJNgAOJJ5CgMn3u7XLExbOVWtocRILp/8AaT6f3msOgYa1pqV4x0WrN9Kg56vRGa7QxM+LbNipZJje47xrqPup7CfugVUlWnLmXI0YR5C+HwHlWonc6eHxZEF359FHVv6VmxG4sNn2Fvx5k1i4uMMRhvFboLn38PyNZ5GbjKWOxrBM0TsLxzLjJ4PoSQ96RyDxMiXA6kTWJ+yvSruGlo0UcVGzTNtqyVQoAoAoAoAoAoAoAoAoAoAoD4TQFc2/v1gcISs06mQfqo7yyX81S+X1awrDaW5mMXLRGRb99ozbRXuIUeHDA+MMRnlI4B8pICD6tzc8eFqr1q1laPMs0aF3eXIq+Fw16pF1sfpPEntOvoNT+FLMg2OsP3s2kSmNOcjDxEfYH86zotyLZN4PZaxrlUeZJ1JPMk8zUW7kbiG1JEhW7ak6Ko9pjyAFZSuZQwhwDBSX9tjmby6AeQGlGyVyMx+GoTTND7C9ikGfGMNDaCM9QpzTEeWYIvqhq/h42jfqUcTPNO3Q1ut5XCgCgCgCgCgCgCgCgPjMALnQDmaArG1+0HZ2HuHxKO40yQ3ma/QiMHL+9asOSW5KMXLZFJ2x2zMbjCYW3R8Q3/bjJv8AxitMsRFbam6OGm99Ci7Z3sx2LuJ8TJkP6uP5mO3QhLFh94tVeWIk9tCxHDQW+pBOgjRiAAFBNgLCtavKSTNsmoRdjvZ2HsAOnH15/jWJyu7mYrLFIlcNhu8NjfINLDTMed/IVjYi2T+BwKLwRR6AVG7IMmYkAFzoBxJ4e+sESPfajy3XBx95yMz+GIeh4v7vxqWW24tbc7wGwcrd7M5lm+sdFXyQcvX8qOXJC4viYKwZTK1tCMyOYYiM4F3blGp4X+2eQ9/Djsiku9Lb5hye0d/kahuRvnh1WLByRDCFQscVmzwvbRQrkAiQ9H1JOhY1ep1Yz2Kc6co7mgVtNYUAUAUAUAUAUAUBgG/m9WKG0sUsOKnjjR1jVEkIUZEXNYcAc5fUa/CqtarKMrIt0KMZRvIp+MxUs36aWab/ABpXlHwckVodab5lhUaa5H2HDe4dK1NmwdJhqC59MVDAz2ivzbW6X+Gp/Kp0/aRGp7LHmCAIBGoOo/lUGrEr3JTZa2RfQf60e5AmEmCDM3Ae/wBABzJOlqwRFIsGZ7Gf2OIhvp5GW3tH7Psjz41m9tjF7bE/EAAAAABwA0FRIHTLQEDisWZnaLDEeE2km4pH1VeTy+XBefQ7FHKry9PzkYzX0QpDs5IUyRiw1JJ1ZmPFmPFmPWoyk5O7JRViI2nhgwIIBB4g8KJ2Ni1Lh2c78kOmCxjk3IWCZzqTyikJ4vyVj7XA+K2a/RrZ9HuVKtLLqtjU63mgKAKAKAKAKAKA8q7Xlz4nEP8AXxGIb+KVz/OufX9tnToK1NH3DxczWk2NiyYgE5YxmbrwUeZrNupC49EWUXY+pOn/AIFYA2dr68ByvxP9KGUPN0d3/l+L7tr9xEA8xBtmuTkj6jNYk+QNWsPTXtM1VHd5fUsG8u4k2GdpMIjTYckt3SayxX1IRf1kd+AHiHCx41OrRzarcipZNORWcNjkDZCwDX9lvC4PQqbEfCqkoSW6NilF7MlYZbtc/R4ep4n4G3vNRDRLYfEVgi0E28MKHKGMkn7OLxt77aL6sRUlTb12INrYSIlxOkx7qI/qomOdh/eSCxA+ylvU1m6jtr+dDGVvcmMNEqKFRQqgWCqLAegFQbb1Zm1j5MtYMkPjwBx0vwPK/T1rJNMru1MICCCP9/1rKbTuiejVmat2Wb5nFIcLiWviYluGP62MaZvvroGHmDzIHSpVM6uc+rTyOxoFbDWFAFAFAFAFAeTiCXbrnf45jXNq+2zqUvYXuH0WCze0xI6DQVC9tjLJTDwKi6AAcT/qaxuRGUb982Y/o1PhHU9TWdgJ42UAEngNTWErktjXuzXYvyfBIWFpZvnpL8bvbIp6ZUCC3UHrXSjHKkjQnz6luVayRbG+0NlQzrlnijlHC0iK/wALjShB2ZT5+yzC3vDNioV+okiuo9O8ViPjUXTg90ZV1sxttPsvhaB1SbENKR4GlkulxqAyIFUqeB0vY0UIrZGXG/Mz/Z4MRMTR906MVeOwGVhx4aHqCOIIPOqNSMlKzN8bNaFjwc1azDRI4KfNcH2l0YfkR5H+o5GhBjsrWDAxxmHDAggEHQg6gihJFUxymFgrkmNtEc6lT9VjzHQ1PcmmMXeSGVJoWKSxsHRhyI69VIuCOYJFSpzcHdGZwU42Z6A3M3kTH4VZ0GVvZljvcpILZl8xqCDzBBrpJpq6ObKLi7MnayYCgCgCgCgPLG04e7xWIT6mInX4SOB+Fc6v7bOnQd6aHuFetRJie1piQsa8W4+nL3f0qUepEX0RQo4AWqJlIW3Z2T8txkcJF4we8l6d2hHhP3myr6Fulb8PC8r9CNR6ZeptuI2rFGSGPiVoFI5j5Q4jiP3S5Iv9k9KummUrEqorBBs6tQjc+MKGUxFxQ2JmX9quy+7lixaj2z3MtuoBMTH4Ol/NBWnERvG/QnF2l7yB2fNVEmx5jpjFlnHBNJAOcROp9VNmH73WsrXQj4FiiIIBBuCLgjgQeFRIHyWOgITa+AEiMh4EfA8jWU7E0ynYZyc0T+2lx6gafh+Vqk1zNiZJ7l7ynZuL7w3+TyWXEKLnwi+VwB9JCSfNSw42tYw9Szys04inmWZbo9GRuGAKkEEAgg3BB4EHmKulE6oAoAoAoDzt2qbPMO1J/qzBJl/eGRv88bn3iqWJjqmXsLK8WiAw89Viy0fY5LyMx5aD+f8AvzrL2I2DEYmsEkjU+x7ZWTCtiGHjxDkjr3UZKoPQnO37wroU45YpFZu7bLlNsxJy7uQiKCmcWzEKQzam4Cq40uLhlJBHPakVqk9R7gMRnU6q1jbMmqMLAhl1OhBHWxuLm16izKd0LTzBQL3JJsqjUk9APQE9AASbAE0MNkXtrG4hVHdRBCxtnl+cy/djiJLt0UsgPW+hzYxmHOBnLoCUkTkO9Cq5t9IhSbX6Gx8hWDbFkPvvss4jBTxKLvkzJ/iRkPH/AJlA99Grqxse2hj2yMQGCkcCAR765jVnY3bq5ZcOAylW1VgQR5HQ1ggxLcvFnK+Hc+OBio80ucvwsfdasy6mJLmWRhUSIxxS0MopW8WHySLMOoD+nAH4afCpx10NiIvaKVg2o1HsV3qzKcBK3ijBaAk8Y/pJ6oToPqn7JroUameOu6OfXp5JabM1WtxoCgCgCgM47a93zNhlxSC74XMXtxMLW7z+Eqr+gbrWurDNGxtozyTuYkDXNOmCsayzCOJ2IUkamxt68vxrMFeSRiTtFs9GbAgEMMUI4RoiD90Afyro3ISp5VYpna5vOcJhMJGIo5VxJnaRJQWQ2sRcAjUPKGHmg8qmc2W7Ff8A4fY3GznZr5TOwS/1QqXt5Zi/vvUWTjsWnfDeZMBh5sW4zFCsMK/WdrFiOF/MdIj1rKIyepQdx9+cRjdqS4dZZZ8I4EiGZI1dO7aN7nIAACQUt9paMRV2a6zVAsJCTVImjAZsL8nxM8HARTSKo6ITmj/yMlUK6tNm2n7JPYCWtJhjAsYdpRuPZmWx9bW/NUPvqW8TH8S556gQGmJahlFe2sgZWU8CCKyjYiq4hvAL8QLH1Gh/KpPc2REcDi5IZY5YL99G6tHbUl+AW3MNfKRzDEc62Um1NWIVknB3PVkZNhmFjYXA1APPXnXROYdUAjjMUkSNJIwVFF2Y8AOZPQDmeVAKowIBBBB1BGoI8qAGUEEEXB0IOot50B587Rdx22fIZYgTg3bwnj3JY6I/2Lmyt6KdbFqlej/KJdoVv4yKdVUtjnZkWeeBfrTwg+neJf8AC9bKPtojLbzXzPQMDVcNs0QO9e5q7URInfu0gkdlkC5nu+siC7WKXtryK25GppnMqU+87Fi3b2YuBhhwigd2oIRxoWbVmzjkx8TXBtofZ0BwyKVtCrdq27GJx2GSDDqCUnMviZVUqwe97m+YM50tbLzvpWVJEXTdx12bbirs2Ji5D4mUDvHHsgDgiX+iDqTzPoKg3c2QhYteImCAsxsB/sW6nlYcaG5BHJcA2IuOBtceRtpepIzYxztIh7vabkcJYopPVhmjP4RJVbErZkqe7Q3wE9VCTQbwHSGTnHKh9xIv+IWpR6EUWU4ioEbDXEYismUiDx89CaRWsW+p9b1k2IunY/u0cTivlLreDDG4vwafQoB1yA5z0bJ51cw9P+TKeJqfwXmbxVoqBQCeJgV0ZGF1dSrDqCLEfA0BTdg458LdJLtErFXFtUZTYug+o3tFejAjmDxMPjP21Z4aq9E+6+i5J+FvT3bWZ088c8fMuqMCAQQQdQRqCOVq7ZWOZoldSrqGVgQysAQQdCCDoQelAZZvT2QKxMmz5BETr3EtzH+44u0Y8iGHSwrTOhGWuzN9OvKOm6KPgt2MZhcZAcRhZlVZVZnUd7GFW92LpcADj4rG3KtdOjKErlpV4u3vNkw8RrdYszmhxhJO6urggZmYOAStmYsc1vZIzW10OhvxAyUJD9wrhTxAIZSD5G3usTQikc3qBssfHOmnGgsRPyeZiDIUuOBW7AcjkQgWa30mLW1toSKySimPVaso2NGYds8VpcJIOazIT6GJl/661YhdwjD2/IqOCxNUjY0PNozZoXHlf4EH+VFuRsShxlYMWGuIxlDKRC43F1kmkPdzN0ptoy2S6QKbSz20HVY76NJ5cF4nkDYpUXLV7GitXUdI7nofY+y4sNCkEChI0FlA+JJPNiSSSeJJNXigPKAKAKArG3cP3eID/RmFj/iINPUtGPd3XnXB41h7pVl7n/X57izh5fxDZOM+TsI2/QObKf2bngv+GxOn1SbcCMueF4+9qNR68n/X09OgrU/5Is9d0rBQHJWhm5AyYfuGyfqyfmz0+wfT6PUacRc4LVKpmWVkbjNoR4I95MzZJWVTIbuyvZrXsNIyFOgFlJOni0wzdToTqStBXZIYbb2GcXTEQN6SJf3i9xWCE6U4O0k15HX/AKjCfZljYjkrqx+AN6xYje25xhsVmaQa6FbAqyHKVGtmAJGYPr5VixOLudO9DakfErKMyKD2zp/Z8M3TEZf4opT/ANIqFb2Ga/5L85GXRS2qgbx38rupHUEURFoWbH+dBYbSYssQqgszGyqoLMx6KBqT5CpRi5OyMSairs0Dc/splmIl2heKPiIFPzrf4jKfmx9lTm14rwq5Tw6WstSnUxLekdDYsFhEhRY4kVI0FlRQFUDyAqwVhegCgCgCgGe18F30TIDZtCjHk6m6E+VwLjmLjnWutSjVg4S2ZmLs7ormGYSx2ZeIKsjWNiLq6tyNiCp9DXiakJUpuL3TOgmmrjjDbxR4ZCmLkyhf0btdi69NLs0i8+JIsdTmt6zheJli45d5rfx8fr4+RRxCjS7zdkR8/adhQbLHiHHVVQD/ADuD+FdyPDq73SXn9Dny4hRXNvyHGB7RsG5s3exf4iXHxQsB6mozwFePK/u/LmYY6hLnb3/lizxSxzx3UpLG44gh0YfkaqNNaMuJ31RAba2XHlMUy58O9rFiTlb6pa+YG+qtfiSNNLxaLmHryjJNOzWzInC7j4FDfucx+27sPhex99Ryo6E8fiZK2f0svkWTDRLGoWNVRRwVQFUegGlCjK8nd7g6C97a2tfyHD8z8TQLQRZKWNqkAFZBRO1tw+CUr4guIjuw1UGzrbNwv4rWGuutQqruM15lnSMlrnFk+4eNpH7uNWkkP0I1Mj/wqCanGnKWyISqRjuy+7u9k+Lns2JK4WPppJMR6A5E9SSR9WrMMN/kVZ4r/FGrbr7m4TAj5iP5wizTSHPK3W7HgNPZWy+VWUklZFVycndlgrJgKAKAKAKAZ7W2lHhommmbKiDXqTwAA5kmwAqUIOclGO7Iykoq72MW3k32xeLYhW7iG/hjRjcj+8YWLE8wDl8ja57eHwEYK80m/VehyK+NcnaN0viL9nu2hFL8ldl+cu8Q4eIe2AL8CNfVW615f9VYBRlHExtrpJfJ/wBPyOlwjEOUXTd9Nn/X9l827stcTCyNpfVW5qw9kj+nMEjnXlcJi6mFrRrU918eq8zqVqUasHCezMvOzJgWUxSEoSrZI3dbjoQOFiCPIivquG4lh69KNSMrXXPl4eR5Grw/Ewk0oN25oTEf4aEcwfPoavRkpK8XdFKalB5ZKz8dBvjcQ0YyozKXNyAxCm3EsoNm4ga9a53EasKUVLKnJ7X/ADb6nc/T/D6nEK7pKTjBK8rfBLxfyT3GkbfWjVvMAA/jofwqlR4rbSrBeX0+56LHfoyftYWq34S/7L6eZZNgbxlJYlOJdI865lkY2C31BDeyLdNK2Yl4OVJzha/Llz6fY4+Fw3FaWJVGrCdlvpmWzt3lf5ml4PbMEptFPFIeiSKx+AN65KaZ25QcfaViO3v26+GjTughkdiPGCQFA8RsCL6lBx51bweG7eeV7WOfxDF/taakldt2I3d3exZnWPFM8TsQA8YTuiTwDBlLJc+ZHUit2I4fOks0XdfEpYfiyqvK9H8C7x4LDZshZZH5o8mf/ITYH0FUC65ye7ON6t24sdh/k8rSImZWBiKqwK8LZlYW91YaTVmRjJxd0QOB7Kdmx2LRSTEftZXYe9VIU+8VFU4rZEnVm92W3Z2zYYEyQRRxJ9WNFQfBQNamQHVAFAFAFAFAFAFAY92sbaMuJGHU/NwWLDrKwvf91GAH3nrtcMo2i6j56I5XEKt2qa97KXHGzFUQZndgiL1ZtBfoOZPIAnlV+vWVKDmyjQoyrVFTjzNQwm6MS4YwgsHYo7TLYSGRCGVhcGwDKLLqANOteXry7a/aa33PZUsPTpU1TiS8crx6SDMv10B/zJqQPQt7q8zieDzh3qTzLpz+/wAPcTsNsfMsP9oBvEV+cK+IZBqri175b624qSdcoFOE4l06vYy2k9PCW3x29DDmorM9uZTNv49Z5s6LZQoUEizNYk3PQa6Djx62H0bAYadGLz8+XQ8hxfHUsTUXZ7Ln1+y+pVsfrNboqj43J/MVy+LybrqPRfNv7Ht/0NRSwlSrzc7eSSt82LSOsa95mBtxjuLsBxyc846c+HmOaelxeI7N51Ly6+7x+fxU1FsoZQDx5nqeZ+NQIxqOKsIz7FU8hWDZ211ZjLajyeFZJ2yoAEDEE+ItcKT4j7I0vy6CrNLE1aSag7XOTiOFcPr1VKvHRbK7Su730Vum23gRLwA63LeZJP51GVWrLeT9WdShwzAKN6dKFv8A4r6XHmDi+bTTkD7xwPrXqcN3qEM2vdXyPj2PtTxtVQ0tOVv/ALM0XcjfYqRBi3JU2CTMbkfZkJ4jox9/WuZjcDl79Nac10+3y921/BY7P3Km/J9fv8/npdcs6gUAUAUAUAUAUAUAUB5x2pie9xE0hN88sje4sSB7hYe6vUYaOWjFeCPO4iWarJ+I93KUNtKIMQO6hllFz9I5Yx+Dv8a5vFJ6xh5nW4JTWaU37jWsNC4HzbKy8lcEn0Dg6D1DGuQzuTuhwkga4IKuOKnj5Ecip6j00IIGDEZkdPFkbh4HNmXlmc2DAebEAjne/I35PFcHGdN1o+0t/FfVfnI2Ncyg7SwPyeUxHhxjJ5ob2GvEixXroDzr1vAuJfvMKs778dJePR+a+Nzw/FcG8PXeVd16rw6ry+TRCbWwTZu8UFhazAakW4EDn09wqXE8HOpJVaavpZr+z0f6R49QwSlhsQ8sZO6lyTsk0+mys9t7iOGxVgVC6sCNFN9fQXrjqjVbtlfoz3NfiHDuzcu2ppNP+UfqTeF2qrAHrWlo3qnnipLZq/qOhjl61gi6TIt8V4zIUBDABXW2YKOTDjlJu2n1tQLXqRrpxkp58t77Pml9OenXVaEbtKXjas2b0R1XONKm5z2SbfuWrJCKDKqr0AHwFeyhDJFRXJW9D4DUrOrUlUlvJt+ruJyR1IJmg9nG9BNsJOdQPmXPMD9WfMAXB5gEchfhY/Cdm+0hs9/D7HfwGL7RZJ7r4/c0OuadIKAKAKAKAKAKAKA81SYZo3aN9GRmRvvKSD+Ir1VGSlTi10R5usnGck+rKxvjD4425FSvwN/+quXxKHfjLwt6f7Ojw2XdlHxv+ehpHYrtVPkUsBYq0c2e66FUcLlc9VDoQeVuOl65Ukd2jZwaNNlxCGwnsjjg1ygN/wBm99L21W99NQRqYE8vUqW+W3ThQrRuZ2YlVVshjSTirPkC30DEITqVBFrEivicO66UM1o/y8V/sVanZxuZ3ixJO3eTSNJJ9ZjqPu20UacFsKs0aMKKSpqxy5zc/a1J7Y+L7xbN7a6N59G99viDXp8JiO2hd7rf88TyuNw3YVLLZ7fTyJILVopDGbY8bEtYqTxykj8OF6p1cBQqSzSjr5o7WD/UXEsJTVOlVeVbJpSt7rp2Xhsc/wDosdiDnNxbV2/laorhuGX8fi/qban6p4rU3reiiv8A8/DYaYjZMg9hww6PofiBr8BVGrwd3vSl5P6r6HpcB+u3FKOLpXf+Uf8Aq9PR+RxhtkPmBkK2BvYEm5HC5IFtfWp4XhcoTU6jWnJfiNPGv1lHF4eWHw0GlJWbdr25pJX32vfblzHuNmSNS8jBVHEn/ep8q605xgs0nZHiacJVJZYq7EMDszF4sXiUYaI8JZlvIw6pFyHmxFxXBxXGknlpLz/PudSnhKdP/wBR3fRbev0JmLs9QeJsVjC4sQyyiPKw1BQKuhBsefAVyJ8RxE95FiM8msYRXl/ZPbI3hxOBmjixkpxGFmdY0ncASwyNoizFQA8bH6ZFwTrpas0q2fR7nQw+J7TuvRmk1vLQUAUAUAUAUAUBm3aVugzMcXh1LGw75FFybCwdRzNgAR0APW/SwGLVP/jnty8Psc/G4V1O/Hf5mVbXwHfwlRbN7SHzH8iLj311MTR7WnZb7o5eGr9jUzPbZlR2JtebBzrNCcsiEghuBHBlccwenv0IFeda5M9LCeV5om57s75xTwq6loQbjupUaRQRoRG6/Qvewb0AAFqlHDVZRzRi2jd/5DDRlllNRfR/XYYb3yDFKqrIWKEsLIY4w1rDRvETYsL8LE2F6uYfATknnVtNOt/zc5XEuLUe6qUs1nrba1uvXpZ+8qWHk4qwsw0IPEGqUouLcZbonGUZxUou6YrBP3Uiv9Hg/wB08T7tD7vOrGErdlVT5PR/ngVsbh+2ouK3Wq/PEs+InWNS0jKqjizEAfE16KUoxV5OyPKwhKbyxV2MMNjp8R/weHZ0/bTHuYj5qCMzj0FcjEcZpU3aCv8An50OlDhtta0reC1f0Q4bZO0gL3wRPNbTAe5v9KoLj076xX55m54PDf8Au+H0ONm40yBxIndyxMUkS+YA8QQeakEEGu7hMVHE086OfisP2Ekk7pq6Y9lhZYzKyMIhqXIstuR11t52t51n95QcsubX4euxu/8AGYtU+0dN28r+m/wG26ex/lcgxky3iU/2aNhpb9swPFjbw9Br0NeY4njnWnlj7KOlSpdhDIvaftP+vqW59sRhmjiSTESKbMkChsp6O7FY0b7JYHyrjVKtOkr1JJfP0WvwLlDCVKnso5xW25IlzzYOZIx7TCSBio6sBJqB9m59a0U8fhqlRU4y1e2j1+HzsWp8OqRjfQT31wAkweJQgaxSWvwzKCVPuYA+6rsHaSZz492afiXPdbGNNgsLM/tSwQyN6uisfxNdM7BKUAUAUAUAUAUAUBUt4tw4MQTJGe4lOpKi6MeZZNNeOoIJvrereHxtSjpuuhUxGDp1tXo+pkG/fZvPEyyMEGZghdWBVr31sbNmCgnhbTj1sS7PFzWTSXPp7/LxtcrRdTBwefWPLr7rePhew/wWHWNFRRZVAAHkK7cIKEVFbI8/Um5ycpbseoKkaGNNp7L73xLZZBwPIjo3l58vwqnisIqyutJfmj/NC3g8bLDuz1i91/a/NSufLlKsCV8Nw2oIBHG5GlefkrNpnp46pNcx7u3tnZdlkxszyTKSFWVJHjjUEhMiquUnKFNzc1XxNTEVXZu6K7w0oNqlFJPpuzV9i7Rw+JW+HmjlA45GBI6Zl4r7xXPcHHdGl0XHdCm1pUhiklk0SNWdiNTZRc286wld2RHs7uyKbuRgGnxDz4hQrT2maMahVQIkKNfiQDcnS5FrV6N05YXCqHOXy/H/AEbMBCniMXprGktPGTe/u0dvJli32w8k7Q4RbCCbO2IbXN3cZjIRSOGcuFPO17c65lWeSNztY2u6dPTdg8bTyHCwkxxRhe/kTwkXF1hiI9litizDVVK21a68PGYrsElH2nt4eL/rx9xQwOEz9+e3zLPgsFHDGqRqqIosqqLADyFcdxSvObu3uzs3eyK9tOb5ZL8ni/QxspxMnK6kMIUPN2IGb6q3HFha3w/CZprETVkvZ8fH3Ll1fuK2LxChBwW7GnaJje6wOJbm0ZjW3HNJ4Ft72v7q7tKLlNJHDgr1F6+hM9lm1O8wawMfHhgsfrGBaI/BSv7hNdvF4fsZ25Mu4TEdtC/MuVVSyFAFAFAFAFAFAJ4idUVndgqqCzMdAANSTRK+iDdtWY3vNt1sZOX1Ea3WJTxC8yftNYE9AAOVz6PBYXsYXftPf6Hmcdiu2nZeytvqMYxV05rPuKxaRIXkYKo4k/y6nyFQnUjCOaTshCnOpLLBXZ3s3YM+O8WIDQYU8Ib5ZpR/ekfo0P1Rqdb20rzGO4tKpeFPRHXoYaFDX2p9eS93V+Jatp7mYafDdwYkQBWWMqMpQkaEW5XsSDoba3rjxqSi73LlOUoyzXPP2F2aUmeKVcskbFGB5FTY1fctLo6qd9SW+QtEwlhZo5F1V0JVh7xUL30YaT3NP3F3pG04ZcFjQpmCWaxyd9GbhmAHsuNL26gi3LRUhkeaJTq08jzRJ7Ym7RwUheOWedCpXJKyMyi4IKsQt+FrE8PSx3PHTmkqjvbYYOrToTk8tr728Pxk3Bh2LF3tmNhYG4Ci9hfmbkknztyqtVqZ2YxNZ1535LYi8Nh8ThnlyQrOkkryqyyqknjNyrq4A8PsghjoBoK4+M4dKtW7WE7aJWa6dGvoXcNjIQpqElsLvg8XiNJmXDRc1hcvMw6GSwEXnlDHoy1Kjw2EXmqvM+m0fTn8uqFXHaWgrEjDh44Y1jiVURRZVUWA/wBb6k8zXSbucycr6szPf7aPf4qPDLqkFppT/eEHuU9QCWPqK7HB8Nnqdo9l+fnuK1afZ0m+ctF7ub/okezTEMuPVRezo6sOVgMwPrdfxPWuzxSKdJPoxwyT7Rrw+hsVcI7gUAUAUAUAUB8Y2FzoBQGSb8b2fKm7mE/2dTckfrGHA/cB4dTr0rt4DB5P+Se/JdPucTH4vN/xw25+Ph7iuR11Djs+Y3HrCt2uSSFRFF3djwVBzJNaq9eFGGaZmlQnWllj5vkie3Z3UdnXEY0BpRrHDxjh6eTydW5Hhyrx+Nx88RLwOtCEacclPzfN/bwL5Dh7VQNsYDtErJtSM67TdwGxLfK8GB8oAAkj0HegcCDwDgaa8RbprvpVbd17FilUy6MyPEbTeMmOZHjccUdSrD1BFxVnLfYtJ3ENhbLxWNxIGDRy6kHOpKBPtM/0fz6XrMmorUjKSS1PQ+6e7+Iw6D5VjJcTJbUE/Nj0uMznzY+4VRnJPZWKc2nsj5tHfTCREqrmeQXBTDjvSCOIZh4EPkzCips30MFXrv8A44t/L1IPE9okym4wPg+3iArfBY2A/iqWRdTrU/07iZL2o36Xf0LVsLbqYuATIGXVlZWtmVlNmBsSDyII4gitclZnExNGdCo6c1ZoiN894xhYrgZ5pDkhj5s/n0UcSf6ip0KMq01GJU0d23ZLdmd4TClFOds8jkvI54s7asfTkPIV7jDYeNCmoI5Vat2s83LZLojQ+yzYjZmxbiylSkV+YJBdvTwhQfveV+XxLEKTVOPLf3/Y7HDaDjF1Jc9vd9zR65Z1AoAoAoAoDmRwoJYgAAkkmwAHEk8hQGR79b7fKSYMOSMPwd+Bl8h0j/5vTj2cFgcv/JUWvJHJxmMv3KfmypxmuscdnWKxqxLma5JIVVUXZmPsqo5k1qrVo0YOchSoyqyyx/14kxsvApgk+XbRI79tI418fdgg2jiH0pCL5m4cdbXJ8di8VPFVPA69Kje1KitPn4shds754vEXEROGi5LGfnSPtScQfJLeprQoxj4naocOhBXnqyN3U2hPHjcPkklLNNEjAu7B1dgrhgScwyljc8LX5VN6p3N2Io01SbS2PQtVjjBQCWIwyP7aI/3lDfnWU2jN7COJniw0TyNliijBZiBYADyHE+Q1NNWwk5OyMzx+2Ztok580OGv4YAbFh1nI9on9mPCOebjW2yjsetwfBoUIqddXl05L39X8B3DFFEoACgDgBYConU78tERMjPjHMWETOQbNIdIk++/C/wBkXY9OdStbVlbE8To4KOrzS6fX8uW1p4NlYIB2LBSdbeOWVySQq/WJ4DkB0F6glKrKyPC161TE1XOT1er/ADoURZ5JpTicQrGVhZIwCFij5KpawLHizczXrOHYNYeN2ryfw9Tk4qsp/wDHB91fF9dPgXjcndJMSgnna6BmHcjmVNvnD0OhyjkRc8RWvG42cZOnHTx5l3AYGnKKqyd/Dl9zTUQAAAAACwA0AA4AeVcg7R1QBQBQBQBQDLbOzExMLwS3yOLHKbEWIIIPUEA66aagipQm4SUluiMoqSafMw/eTdqbBSZZBmjJskoHhbyP1Xt9E+drgXr0OGxcayts+n0OFicLKk77rqRhmCqWY2AFyT0FWpSUVd7FPK5OyLHuHsFpGGNxC2JH9njP0EP0z9tvwFvd47iONeInZbI6Cgqcezj5vq+nuRU999qtPjHvfJC7wxr0yNlkPqzqT6BRyqvFWjY9Dw+goUs3NjDCyNKwihR5ZDwSNSzeptwGvE2A60y8y3OpGCvJmo9n24bYZxicXYz2OSMEMsVxYkkaNJYkaaAE2ve9QnNWsjk4nEurotjQK1FQabR2nDh1zzyxxL1kYID6XOp8hWVFvYyk3sQM3aBgVNg8r+aYedh7myWPuNLeK9ULeKPu1Vj2rgWGGlA8am7qws8bK2SVDZhy+KsL6XlF5Wb8NXeHrRq2vZ3K1gNxMYNJJ8PEP7sPMbeWYIAfjUnOJ3q/6llJdymk/F3+hMYfcfDLrM0uJPSV7J/+NAqkeTBqj2j5aHFxHFsVWVpT06LT5Bt3efD4JVhjXNJa0eGgABtyuBpGnmfdepUaFStK0Vc5jd05Sdl1f5qU0pLNL8pxZBkFxHGpvHCp5L1c839w0Ar1eA4dHDrNLWXyOXisWprs6fs8+r+3gKyGuoVEXfsqxus8J+zKvv8AA/wyx/GuHxSFpxn1Xy/2eg4TUvCUOjv6/wCjQq5Z1goAoAoAoAoAoBLFYZJEKSKrowsVYAgjzBrKbTug1fcx3fLc+FcfhsNEzd1IGnmibxZY4ioVQTqVdyBY3Oh15VtxOPquhkl68znVaFOjepHfZefMvmEiriFeESt7xxbIErHEQxzYjTMkSGSS/LvAmi+r29as0aVappBNlyNScI+1ZHGzN6oYRkw+zpIkv7KHDIT55VksT6mrj4XiWszNP7ilJ2zfMuOzMck8SSx3yOoYZhlI8iORBuD6VzJRcXZmxqxXd8t6GhYYbDZTiWALMRmWFDwZh9JzY5V8iToLNhtRWZjZXZVsPsxAxllYySnjLIc7n3ngPsiwHIVolOUt/sZeu40nDTydzhU72QWzWNkjB4GVvojy1Y8gazGk5avRfmxBxvrsi/7s7HXBwmPNnd2Mkj2sGchV8I+ioVFUDoNdSa3O2y2RGU1yPu294IcMmeeRY15XOpPRVGrHyArMYuTsiCzSdolH2lvNisV4cODhYP2ri87D7C8IwddTc8CLV2sJwac+9V0RWq4qlS09qXwXnz8hngcBHCDkHibVnY5nY9XY6k16OjQp0Y2gjlVq9Ss7zflyXkLO1bjWkN5GrBsSJXcfH91j4STYPeJvR/ZH8ax1R4jDNRv0d/6Olw2eWtbqrf3/AEbRXnj0QUAUAUAUAUAUAUBm+3yBtts3FsFHkPKyyy5wD6sht51VxWyKOOvli/EZb2bTkuuHhZkzIZJHQ2fJfKqoeK5jmuw1AFhYm438Nwka9Tv7IqOp2dNzSu+RWlwwjTXJDEOJJCKL9SeZ+Jr1qdGhHkjkP9xiJcyX2NsSaf8ARhoYjxnkWzkc+4jOoP8AeOABoQHriY7jCacKR0cNgY0nmnq+hoWCgSGNIowFjjVVVRyVRYD4CvON31LzlfUzJt18f3sj5YSzyO5keawbMTl0CMwAXKALaAAcqxOClK99BJxbvclsLucza4vEFh+ygBiU+TOSXP7uSijCOyv7/p/si6iWxIY3buB2egizRwgezFGLuSeiLdiSeZ48zWyMJ1Horke/PVFXx++OLxGmGj+TIf1s4DS/uxjRT94muthuDVJ61NF+fnIr1MRRp7vM+i29foReH2egfvXLTTHjLKc78/Zvoo1OgAr0GHwVGgu6tepz62KqVVl2XRbffzH3eVbKljkvQzYSZ6wSSEXehNIbmYqQy6MpDKftKbr+IFRnBTi4vmrG+nLJJSXLU9CYHFLLGki+zIiuvowBH4GvJtNOzPVJ31QvWDIUAUAUAUAUAUBWt9t2Di1jkhcRYqAloZGF1NxZ45BxMbjQ21FgRwsYyipKzITgpxysoG1NoxLlTa2Fkw7obLLZzFc6HucRFqoNhcXHK9Vezq03eDKDw9Wn7Oq/OQ52ZtHZEZDpLhc44PLMJJB6NKxYe41CbrT9q7IvtdrP0+hLyb6YIccXh/dKh/I1Ds59GYy1P8WRmJ7ScCLhZWlI5RRyP+OW341nsZmezqc9PeQmM7THb/h8I+v0p3EdungXMT8RUuyS3ZjLFe1L01K3tDeLHT/pZyiHjHh/mR/HYuR5XrfRdGMu/Fte/wCxhzivYXm9fhoK7uYISSd3hsOxlIZjazMQNWJYm9vXmQOdd/C4/BrSKcfL+1cqVKOIrO17+G30RIY8NA2SdWiYi4EgKXHUX4j0roRxdCW018vmVZ4WrD2ov89xyk4PAg+mtb009jS4NbnXeVkxY+GSgsJtJQkkJO9CSQhI9DYkbJ2XbQ73AKt7tCzRn0HiT4I6j3V5vHU8leXjr6/c9Dg55qMfDT0LdVQshQBQBQBQBQBQBQARQFc3z2PA2CxZMMRb5PMQxjUkEIxBBtxB1vWHsYex5zhiXkq/AVTuzkuTfMeIawamfSaATY0Mo13sW2NlhkxTDxSkoh/u0Nmt6uCD9xas0o2VzpYWFo36jPtywv8AwsvIGWM+pyMv/K/xrFZaJkcWu6mZYEB5D4VoTyu6KF2Kqvu9Datn7iqtpy9WRZ1r9Z/4m/rUliq6/nL1Ziy6L0Qm7H6z/wAbf1qX7zEf5v1MqMei9EWrsq2emIx5Scd4ggkfK5LLcNEAbE/bNbKeKrt6zl6st4anCTd4r0RsS7qYEf8AtMMfWJG/MVtdao95P1ZdVKmtor0JLCYOOIZYo0jHGyKFF/QCoN3NgvWAFAFAFAFAFAFAFAFARu8q3weJHWCX/kagZ5ghbQVSORYcK9YINHRegsJsSdFFydAOpPAfGsklG7sendh7OGHw8MC8I41S/UgC59Sbn31cSsrHXSsrIqfbNhc2zs/7KWJ/4iY/+7UKq7pqxCvTZh6NVU5jQsrUIn0tQxYTdqEki8diZ/8AmEn/ANNJ/wD0grdR3LmF3Zt9WC8FAFAFAFAFAFAFAFAFAFAJYrDiRGRvZdSp5aMLH8DQFJfsm2eRoJl9JSf+a9a+yiaXQp9Ci9o24seASGSCWRhJIYysuViDlLKVKhdPCwN78RWylhY1G1c1VKEUropM0DKL6H00Pw/1qT4fL+LXy+podLxLJuXuviZMTg5Ww8ow7So/eZbrlQ57m3BTksCbA3FuIqv2UozszZSoyUk+R6HrcXiC36wne7PxaAXPcyMB1ZBmX8VFYkrpojNXi0ea0eqZymhQSjrWCNgOIHUfGpKEnsiSg+g5wOz5579xDNKAbExxu4BPC5UWHvqTpzW6ZNUpPZGg9k2wMXBjjJNh5Y42hkTM4yi5aNh5/QrZTi09S1Qpyi9UbHW4tBQBQBQBQBQBQBQBQBQEJt/e3CYPTETKr2v3a3eSx4eBbkDzNh51htLclGEpbIoO2u2E/wDtMPYa3efX0ISNtRx+lfhpWuVXob1h3vIrWI7QtozHL3rIGvlMSJEPi4Lgj11+NtMq0t7o2Rox2s2VzaEs07hcRMWkXVc8kkpIb6uYjL7JuB06ViNaUe/Fsk6UX3ZJDZoWIsWbTQjT8wL1Z/eVWt/kRWDpb2NW7Jt8WJj2fPbwpbDuOJVBfu2HUIDY9FsdRc4hO+hrr0sveRqlbCscyIGBBFwQQR5HjQFcwe4OzowAuEhIH7QGX8ZCb1HJHoQUIrkVnthhw+G2cI4sPCjSzRouRFTLlvIx0HSMr+/WyFTs5KRsjSz91GQxYoBbZDfztb+v4VYeOhyTIrBVObRZdxN9ZdnF4+7WWOV85jJKSZrKC0dla4yqLgi2nFdb0Z4lzk5P/RZ/bJJRjv8AMvUPbBBnVJMLiEZr6KYnItzbxi1+Xoax20bXI9hK9uZadkb64LEEKkwVzoElBjYnoubRj90mpRqRlsyEqco7osNTIBQBQBQBQBQBQBQGd9rO98uFEeHw5ySSgs0nNYwbWTozG/i5AG2pBEJysjdRpqb1Mejivckkkkkkm5JPEknUk9TVZs6MYpC4QUJWPgwgkXISQFbTS/EdPLMbdK1uWWVzXKGbQk5MJHmD28QFr3PS1yL2JtztetWZ2sTyRvm5kbK4zt7vjb+lq3Q9kwuZM9nPj2rhQuuVpGYjWwEUnHpqQPfW+mtStiKsbZebPQtWCiFAFAU/tU2A2LwJ7sFpYWEyKOLZQwdR1JRmsOZAFRkro2UpZZXZiGx4A9n4j6P9f98vWqFWXI6UFfUDhpA/dyqHEhF5FBJVV6eGydeOlyQSazeNrx0sa8sk7S1vzFX8BKRGy63v4rHnlPEnqWv+dYSzayNijbSOwznwwb2vF97X/wAVtWmwcUab2Xb7yGVcHinLhriGRjdgwBOR2+kCAbE63Frm4tvhO+jKVejl7yNZraVgoAoAoAoAoAoCjdpO4jbQ7uWGRY54gyjPfIynWxIBK2POx4nTgRGUbhOUXeLMyxO4O1Ijb5N3g+tHJGR8C2b8K1OmzesZUW8U/MbjdTaPPCSj90t+VY7Nmf3s/wDD4j3BblbQN7YeXU34JH0HGRx0qLo3IPF1eSRN4fs2xz2zGNRzzzEEe6JCD8akqCIOtXf8iUwnZCt7yzr6RxXb+N2a/wDDWxUzW1J+1Jlw3Y3Nw2BYvCHaRlyGSRrtlvewAAVQSATYC9h0FTSSEYpbFirJIKAKAKAy3frcSRHfFYFM4YlpcMvG51Z4fM8SnM3I1Njoq0VPVbm+lXdPxRRE2krKbHUXup0YEcQRxGoqi4NOzL8K0Zq8WRkUmg/3rzqySWx2WrBkaTR5iqjmyj8Rf8L1KJWxLXZyPRO4WKeTZ+HaUkvlK5m1LBGZVYnmSqqb871ajsc2OxP1kkFAFAFAFAFAFAFAFAFAFAFAFAFAFAFAFAFAVPezcDCY452UxT/to7Bj98cH4AXOtuBFYcUyLjrfmZvtTsrxsN+6KzqOGRgje9ZCAPc5rU6ZsjXrR53K3LsLFK2XIM3S6D/rI/Gsdmzb+8n/AI/EtO6vZli5XD4nLBH1zK8mU8e7CkqCRcZidPqnWpKn1NNSpOrvojasJhljRY41CoihVUcAqiwA9AK2mBWgCgCg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57158" y="2000240"/>
            <a:ext cx="8501122" cy="300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00"/>
              </a:spcAft>
            </a:pPr>
            <a:r>
              <a:rPr lang="ru-RU" sz="3000" dirty="0">
                <a:latin typeface="Arbat" pitchFamily="2" charset="0"/>
              </a:rPr>
              <a:t>А) слишком говорливые люди</a:t>
            </a:r>
          </a:p>
          <a:p>
            <a:pPr marL="342900" lvl="0" indent="-342900">
              <a:spcAft>
                <a:spcPts val="100"/>
              </a:spcAft>
            </a:pPr>
            <a:r>
              <a:rPr lang="ru-RU" sz="3000" dirty="0">
                <a:latin typeface="Arbat" pitchFamily="2" charset="0"/>
              </a:rPr>
              <a:t>Б) древнерусские фермеры, покинувшие общину ради частного землепашества</a:t>
            </a:r>
          </a:p>
          <a:p>
            <a:pPr marL="342900" indent="-342900">
              <a:spcAft>
                <a:spcPts val="100"/>
              </a:spcAft>
            </a:pPr>
            <a:r>
              <a:rPr lang="ru-RU" sz="3000" dirty="0">
                <a:latin typeface="Arbat" pitchFamily="2" charset="0"/>
              </a:rPr>
              <a:t>В) дети, подвергнутые публичной порке</a:t>
            </a:r>
          </a:p>
          <a:p>
            <a:pPr marL="342900" lvl="0" indent="-342900">
              <a:spcAft>
                <a:spcPts val="100"/>
              </a:spcAft>
            </a:pPr>
            <a:endParaRPr lang="ru-RU" sz="3000" dirty="0">
              <a:latin typeface="Arbat" pitchFamily="2" charset="0"/>
            </a:endParaRPr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E874~1.ADM\AppData\Local\Temp\HamsterArc{a0f3ecb4-94cd-4051-b349-2531d958c1a9}\01_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571480"/>
            <a:ext cx="735811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Идиот (в переводе с древнегреческого)</a:t>
            </a:r>
            <a:endParaRPr lang="ru-RU" sz="4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bat" pitchFamily="2" charset="0"/>
            </a:endParaRPr>
          </a:p>
        </p:txBody>
      </p:sp>
      <p:pic>
        <p:nvPicPr>
          <p:cNvPr id="20482" name="Picture 2" descr="http://www.100milerun.com/wp-content/uploads/2014/05/ban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15866" y="-6572320"/>
            <a:ext cx="6786610" cy="10840212"/>
          </a:xfrm>
          <a:prstGeom prst="rect">
            <a:avLst/>
          </a:prstGeom>
          <a:noFill/>
        </p:spPr>
      </p:pic>
      <p:sp>
        <p:nvSpPr>
          <p:cNvPr id="21510" name="AutoShape 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xQTEhUUEhQUFRQWGBcYGBYVFxgVFxwYGR4XHBYeFxwcHighGholHBUWITEhJSkrLi4uGh8zODMsOCgtLisBCgoKDg0OGxAQGywlICQsLCwsLzQ0LCwsLC8sLCwsLCw0LCwsLCwsLCwsLCwsLCwsLCwsLCwsLCwsLC8sLCwsLP/AABEIARcAtAMBEQACEQEDEQH/xAAcAAABBQEBAQAAAAAAAAAAAAAAAwQFBgcCCAH/xABLEAACAQIDBQUDCAcGBQIHAAABAgMAEQQSIQUGMUFRBxMiYXEygZEUI0JSYnKhsTNDU4KSwdEkY3Oi4fA0ssLD8RVECCV0g5Ojs//EABsBAQACAwEBAAAAAAAAAAAAAAACBAEDBQYH/8QAOREAAgECBAMFBwQCAgEFAAAAAAECAxEEEiExBUFREyJhgZEycaGx0eHwBhRCwVLxI9IVM2JyksL/2gAMAwEAAhEDEQA/ANxoAoAoAoAoAoAoAoAoAoAoAoAoAoBptbacWGheadxHGguzH8ABxJJsABqSQBQGC7Q7RcRJtBMagZY4iVTDlrAwn9IHsbd441vqFITjl1qvEd/wLaw3c8TeNi7VixUKTwMGjcXB5jqGHJgbgjkRVoqD2gCgCgCgCgCgCgCgCgCgCgCgCgCgCgCgCgOJZQoLMQqjiSbAepNAVrHdoezYjZsXExHKLNOf/wBQasOSW5lRb2RC7T7XcEi/MJPO/JRG0K3+00gFh6Bj5VB1YLmbI0ZvkZRvXvPicfIGxBARTdIUv3acr66u9vpHzsADaqlSs5aLYt0qKhq9yEIrSWCc3S3sxGz5C8NnjYgyQsSEflcHXI9tMwB5XBsLbqVZw0exoq0FPVbnoPdnb8OOw6zwE5TcMp0ZHHtK45MPxBBFwQavJpq6Oe007MlayYCgCgCgCgCgCgCgCgCgCgCgCgCgOZHCgsxAABJJNgAOJJ5CgMn3u7XLExbOVWtocRILp/8AaT6f3msOgYa1pqV4x0WrN9Kg56vRGa7QxM+LbNipZJje47xrqPup7CfugVUlWnLmXI0YR5C+HwHlWonc6eHxZEF359FHVv6VmxG4sNn2Fvx5k1i4uMMRhvFboLn38PyNZ5GbjKWOxrBM0TsLxzLjJ4PoSQ96RyDxMiXA6kTWJ+yvSruGlo0UcVGzTNtqyVQoAoAoAoAoAoAoAoAoAoAoD4TQFc2/v1gcISs06mQfqo7yyX81S+X1awrDaW5mMXLRGRb99ozbRXuIUeHDA+MMRnlI4B8pICD6tzc8eFqr1q1laPMs0aF3eXIq+Fw16pF1sfpPEntOvoNT+FLMg2OsP3s2kSmNOcjDxEfYH86zotyLZN4PZaxrlUeZJ1JPMk8zUW7kbiG1JEhW7ak6Ko9pjyAFZSuZQwhwDBSX9tjmby6AeQGlGyVyMx+GoTTND7C9ikGfGMNDaCM9QpzTEeWYIvqhq/h42jfqUcTPNO3Q1ut5XCgCgCgCgCgCgCgCgPjMALnQDmaArG1+0HZ2HuHxKO40yQ3ma/QiMHL+9asOSW5KMXLZFJ2x2zMbjCYW3R8Q3/bjJv8AxitMsRFbam6OGm99Ci7Z3sx2LuJ8TJkP6uP5mO3QhLFh94tVeWIk9tCxHDQW+pBOgjRiAAFBNgLCtavKSTNsmoRdjvZ2HsAOnH15/jWJyu7mYrLFIlcNhu8NjfINLDTMed/IVjYi2T+BwKLwRR6AVG7IMmYkAFzoBxJ4e+sESPfajy3XBx95yMz+GIeh4v7vxqWW24tbc7wGwcrd7M5lm+sdFXyQcvX8qOXJC4viYKwZTK1tCMyOYYiM4F3blGp4X+2eQ9/Djsiku9Lb5hye0d/kahuRvnh1WLByRDCFQscVmzwvbRQrkAiQ9H1JOhY1ep1Yz2Kc6co7mgVtNYUAUAUAUAUAUAUBgG/m9WKG0sUsOKnjjR1jVEkIUZEXNYcAc5fUa/CqtarKMrIt0KMZRvIp+MxUs36aWab/ABpXlHwckVodab5lhUaa5H2HDe4dK1NmwdJhqC59MVDAz2ivzbW6X+Gp/Kp0/aRGp7LHmCAIBGoOo/lUGrEr3JTZa2RfQf60e5AmEmCDM3Ae/wBABzJOlqwRFIsGZ7Gf2OIhvp5GW3tH7Psjz41m9tjF7bE/EAAAAABwA0FRIHTLQEDisWZnaLDEeE2km4pH1VeTy+XBefQ7FHKry9PzkYzX0QpDs5IUyRiw1JJ1ZmPFmPFmPWoyk5O7JRViI2nhgwIIBB4g8KJ2Ni1Lh2c78kOmCxjk3IWCZzqTyikJ4vyVj7XA+K2a/RrZ9HuVKtLLqtjU63mgKAKAKAKAKAKA8q7Xlz4nEP8AXxGIb+KVz/OufX9tnToK1NH3DxczWk2NiyYgE5YxmbrwUeZrNupC49EWUXY+pOn/AIFYA2dr68ByvxP9KGUPN0d3/l+L7tr9xEA8xBtmuTkj6jNYk+QNWsPTXtM1VHd5fUsG8u4k2GdpMIjTYckt3SayxX1IRf1kd+AHiHCx41OrRzarcipZNORWcNjkDZCwDX9lvC4PQqbEfCqkoSW6NilF7MlYZbtc/R4ep4n4G3vNRDRLYfEVgi0E28MKHKGMkn7OLxt77aL6sRUlTb12INrYSIlxOkx7qI/qomOdh/eSCxA+ylvU1m6jtr+dDGVvcmMNEqKFRQqgWCqLAegFQbb1Zm1j5MtYMkPjwBx0vwPK/T1rJNMru1MICCCP9/1rKbTuiejVmat2Wb5nFIcLiWviYluGP62MaZvvroGHmDzIHSpVM6uc+rTyOxoFbDWFAFAFAFAFAeTiCXbrnf45jXNq+2zqUvYXuH0WCze0xI6DQVC9tjLJTDwKi6AAcT/qaxuRGUb982Y/o1PhHU9TWdgJ42UAEngNTWErktjXuzXYvyfBIWFpZvnpL8bvbIp6ZUCC3UHrXSjHKkjQnz6luVayRbG+0NlQzrlnijlHC0iK/wALjShB2ZT5+yzC3vDNioV+okiuo9O8ViPjUXTg90ZV1sxttPsvhaB1SbENKR4GlkulxqAyIFUqeB0vY0UIrZGXG/Mz/Z4MRMTR906MVeOwGVhx4aHqCOIIPOqNSMlKzN8bNaFjwc1azDRI4KfNcH2l0YfkR5H+o5GhBjsrWDAxxmHDAggEHQg6gihJFUxymFgrkmNtEc6lT9VjzHQ1PcmmMXeSGVJoWKSxsHRhyI69VIuCOYJFSpzcHdGZwU42Z6A3M3kTH4VZ0GVvZljvcpILZl8xqCDzBBrpJpq6ObKLi7MnayYCgCgCgCgPLG04e7xWIT6mInX4SOB+Fc6v7bOnQd6aHuFetRJie1piQsa8W4+nL3f0qUepEX0RQo4AWqJlIW3Z2T8txkcJF4we8l6d2hHhP3myr6Fulb8PC8r9CNR6ZeptuI2rFGSGPiVoFI5j5Q4jiP3S5Iv9k9KummUrEqorBBs6tQjc+MKGUxFxQ2JmX9quy+7lixaj2z3MtuoBMTH4Ol/NBWnERvG/QnF2l7yB2fNVEmx5jpjFlnHBNJAOcROp9VNmH73WsrXQj4FiiIIBBuCLgjgQeFRIHyWOgITa+AEiMh4EfA8jWU7E0ynYZyc0T+2lx6gafh+Vqk1zNiZJ7l7ynZuL7w3+TyWXEKLnwi+VwB9JCSfNSw42tYw9Szys04inmWZbo9GRuGAKkEEAgg3BB4EHmKulE6oAoAoAoDzt2qbPMO1J/qzBJl/eGRv88bn3iqWJjqmXsLK8WiAw89Viy0fY5LyMx5aD+f8AvzrL2I2DEYmsEkjU+x7ZWTCtiGHjxDkjr3UZKoPQnO37wroU45YpFZu7bLlNsxJy7uQiKCmcWzEKQzam4Cq40uLhlJBHPakVqk9R7gMRnU6q1jbMmqMLAhl1OhBHWxuLm16izKd0LTzBQL3JJsqjUk9APQE9AASbAE0MNkXtrG4hVHdRBCxtnl+cy/djiJLt0UsgPW+hzYxmHOBnLoCUkTkO9Cq5t9IhSbX6Gx8hWDbFkPvvss4jBTxKLvkzJ/iRkPH/AJlA99Grqxse2hj2yMQGCkcCAR765jVnY3bq5ZcOAylW1VgQR5HQ1ggxLcvFnK+Hc+OBio80ucvwsfdasy6mJLmWRhUSIxxS0MopW8WHySLMOoD+nAH4afCpx10NiIvaKVg2o1HsV3qzKcBK3ijBaAk8Y/pJ6oToPqn7JroUameOu6OfXp5JabM1WtxoCgCgCgM47a93zNhlxSC74XMXtxMLW7z+Eqr+gbrWurDNGxtozyTuYkDXNOmCsayzCOJ2IUkamxt68vxrMFeSRiTtFs9GbAgEMMUI4RoiD90Afyro3ISp5VYpna5vOcJhMJGIo5VxJnaRJQWQ2sRcAjUPKGHmg8qmc2W7Ff8A4fY3GznZr5TOwS/1QqXt5Zi/vvUWTjsWnfDeZMBh5sW4zFCsMK/WdrFiOF/MdIj1rKIyepQdx9+cRjdqS4dZZZ8I4EiGZI1dO7aN7nIAACQUt9paMRV2a6zVAsJCTVImjAZsL8nxM8HARTSKo6ITmj/yMlUK6tNm2n7JPYCWtJhjAsYdpRuPZmWx9bW/NUPvqW8TH8S556gQGmJahlFe2sgZWU8CCKyjYiq4hvAL8QLH1Gh/KpPc2REcDi5IZY5YL99G6tHbUl+AW3MNfKRzDEc62Um1NWIVknB3PVkZNhmFjYXA1APPXnXROYdUAjjMUkSNJIwVFF2Y8AOZPQDmeVAKowIBBBB1BGoI8qAGUEEEXB0IOot50B587Rdx22fIZYgTg3bwnj3JY6I/2Lmyt6KdbFqlej/KJdoVv4yKdVUtjnZkWeeBfrTwg+neJf8AC9bKPtojLbzXzPQMDVcNs0QO9e5q7URInfu0gkdlkC5nu+siC7WKXtryK25GppnMqU+87Fi3b2YuBhhwigd2oIRxoWbVmzjkx8TXBtofZ0BwyKVtCrdq27GJx2GSDDqCUnMviZVUqwe97m+YM50tbLzvpWVJEXTdx12bbirs2Ji5D4mUDvHHsgDgiX+iDqTzPoKg3c2QhYteImCAsxsB/sW6nlYcaG5BHJcA2IuOBtceRtpepIzYxztIh7vabkcJYopPVhmjP4RJVbErZkqe7Q3wE9VCTQbwHSGTnHKh9xIv+IWpR6EUWU4ioEbDXEYismUiDx89CaRWsW+p9b1k2IunY/u0cTivlLreDDG4vwafQoB1yA5z0bJ51cw9P+TKeJqfwXmbxVoqBQCeJgV0ZGF1dSrDqCLEfA0BTdg458LdJLtErFXFtUZTYug+o3tFejAjmDxMPjP21Z4aq9E+6+i5J+FvT3bWZ088c8fMuqMCAQQQdQRqCOVq7ZWOZoldSrqGVgQysAQQdCCDoQelAZZvT2QKxMmz5BETr3EtzH+44u0Y8iGHSwrTOhGWuzN9OvKOm6KPgt2MZhcZAcRhZlVZVZnUd7GFW92LpcADj4rG3KtdOjKErlpV4u3vNkw8RrdYszmhxhJO6urggZmYOAStmYsc1vZIzW10OhvxAyUJD9wrhTxAIZSD5G3usTQikc3qBssfHOmnGgsRPyeZiDIUuOBW7AcjkQgWa30mLW1toSKySimPVaso2NGYds8VpcJIOazIT6GJl/661YhdwjD2/IqOCxNUjY0PNozZoXHlf4EH+VFuRsShxlYMWGuIxlDKRC43F1kmkPdzN0ptoy2S6QKbSz20HVY76NJ5cF4nkDYpUXLV7GitXUdI7nofY+y4sNCkEChI0FlA+JJPNiSSSeJJNXigPKAKAKArG3cP3eID/RmFj/iINPUtGPd3XnXB41h7pVl7n/X57izh5fxDZOM+TsI2/QObKf2bngv+GxOn1SbcCMueF4+9qNR68n/X09OgrU/5Is9d0rBQHJWhm5AyYfuGyfqyfmz0+wfT6PUacRc4LVKpmWVkbjNoR4I95MzZJWVTIbuyvZrXsNIyFOgFlJOni0wzdToTqStBXZIYbb2GcXTEQN6SJf3i9xWCE6U4O0k15HX/AKjCfZljYjkrqx+AN6xYje25xhsVmaQa6FbAqyHKVGtmAJGYPr5VixOLudO9DakfErKMyKD2zp/Z8M3TEZf4opT/ANIqFb2Ga/5L85GXRS2qgbx38rupHUEURFoWbH+dBYbSYssQqgszGyqoLMx6KBqT5CpRi5OyMSairs0Dc/splmIl2heKPiIFPzrf4jKfmx9lTm14rwq5Tw6WstSnUxLekdDYsFhEhRY4kVI0FlRQFUDyAqwVhegCgCgCgGe18F30TIDZtCjHk6m6E+VwLjmLjnWutSjVg4S2ZmLs7ormGYSx2ZeIKsjWNiLq6tyNiCp9DXiakJUpuL3TOgmmrjjDbxR4ZCmLkyhf0btdi69NLs0i8+JIsdTmt6zheJli45d5rfx8fr4+RRxCjS7zdkR8/adhQbLHiHHVVQD/ADuD+FdyPDq73SXn9Dny4hRXNvyHGB7RsG5s3exf4iXHxQsB6mozwFePK/u/LmYY6hLnb3/lizxSxzx3UpLG44gh0YfkaqNNaMuJ31RAba2XHlMUy58O9rFiTlb6pa+YG+qtfiSNNLxaLmHryjJNOzWzInC7j4FDfucx+27sPhex99Ryo6E8fiZK2f0svkWTDRLGoWNVRRwVQFUegGlCjK8nd7g6C97a2tfyHD8z8TQLQRZKWNqkAFZBRO1tw+CUr4guIjuw1UGzrbNwv4rWGuutQqruM15lnSMlrnFk+4eNpH7uNWkkP0I1Mj/wqCanGnKWyISqRjuy+7u9k+Lns2JK4WPppJMR6A5E9SSR9WrMMN/kVZ4r/FGrbr7m4TAj5iP5wizTSHPK3W7HgNPZWy+VWUklZFVycndlgrJgKAKAKAKAZ7W2lHhommmbKiDXqTwAA5kmwAqUIOclGO7Iykoq72MW3k32xeLYhW7iG/hjRjcj+8YWLE8wDl8ja57eHwEYK80m/VehyK+NcnaN0viL9nu2hFL8ldl+cu8Q4eIe2AL8CNfVW615f9VYBRlHExtrpJfJ/wBPyOlwjEOUXTd9Nn/X9l827stcTCyNpfVW5qw9kj+nMEjnXlcJi6mFrRrU918eq8zqVqUasHCezMvOzJgWUxSEoSrZI3dbjoQOFiCPIivquG4lh69KNSMrXXPl4eR5Grw/Ewk0oN25oTEf4aEcwfPoavRkpK8XdFKalB5ZKz8dBvjcQ0YyozKXNyAxCm3EsoNm4ga9a53EasKUVLKnJ7X/ADb6nc/T/D6nEK7pKTjBK8rfBLxfyT3GkbfWjVvMAA/jofwqlR4rbSrBeX0+56LHfoyftYWq34S/7L6eZZNgbxlJYlOJdI865lkY2C31BDeyLdNK2Yl4OVJzha/Llz6fY4+Fw3FaWJVGrCdlvpmWzt3lf5ml4PbMEptFPFIeiSKx+AN65KaZ25QcfaViO3v26+GjTughkdiPGCQFA8RsCL6lBx51bweG7eeV7WOfxDF/taakldt2I3d3exZnWPFM8TsQA8YTuiTwDBlLJc+ZHUit2I4fOks0XdfEpYfiyqvK9H8C7x4LDZshZZH5o8mf/ITYH0FUC65ye7ON6t24sdh/k8rSImZWBiKqwK8LZlYW91YaTVmRjJxd0QOB7Kdmx2LRSTEftZXYe9VIU+8VFU4rZEnVm92W3Z2zYYEyQRRxJ9WNFQfBQNamQHVAFAFAFAFAFAFAY92sbaMuJGHU/NwWLDrKwvf91GAH3nrtcMo2i6j56I5XEKt2qa97KXHGzFUQZndgiL1ZtBfoOZPIAnlV+vWVKDmyjQoyrVFTjzNQwm6MS4YwgsHYo7TLYSGRCGVhcGwDKLLqANOteXry7a/aa33PZUsPTpU1TiS8crx6SDMv10B/zJqQPQt7q8zieDzh3qTzLpz+/wAPcTsNsfMsP9oBvEV+cK+IZBqri175b624qSdcoFOE4l06vYy2k9PCW3x29DDmorM9uZTNv49Z5s6LZQoUEizNYk3PQa6Djx62H0bAYadGLz8+XQ8hxfHUsTUXZ7Ln1+y+pVsfrNboqj43J/MVy+LybrqPRfNv7Ht/0NRSwlSrzc7eSSt82LSOsa95mBtxjuLsBxyc846c+HmOaelxeI7N51Ly6+7x+fxU1FsoZQDx5nqeZ+NQIxqOKsIz7FU8hWDZ211ZjLajyeFZJ2yoAEDEE+ItcKT4j7I0vy6CrNLE1aSag7XOTiOFcPr1VKvHRbK7Su730Vum23gRLwA63LeZJP51GVWrLeT9WdShwzAKN6dKFv8A4r6XHmDi+bTTkD7xwPrXqcN3qEM2vdXyPj2PtTxtVQ0tOVv/ALM0XcjfYqRBi3JU2CTMbkfZkJ4jox9/WuZjcDl79Nac10+3y921/BY7P3Km/J9fv8/npdcs6gUAUAUAUAUAUAUAUB5x2pie9xE0hN88sje4sSB7hYe6vUYaOWjFeCPO4iWarJ+I93KUNtKIMQO6hllFz9I5Yx+Dv8a5vFJ6xh5nW4JTWaU37jWsNC4HzbKy8lcEn0Dg6D1DGuQzuTuhwkga4IKuOKnj5Ecip6j00IIGDEZkdPFkbh4HNmXlmc2DAebEAjne/I35PFcHGdN1o+0t/FfVfnI2Ncyg7SwPyeUxHhxjJ5ob2GvEixXroDzr1vAuJfvMKs778dJePR+a+Nzw/FcG8PXeVd16rw6ry+TRCbWwTZu8UFhazAakW4EDn09wqXE8HOpJVaavpZr+z0f6R49QwSlhsQ8sZO6lyTsk0+mys9t7iOGxVgVC6sCNFN9fQXrjqjVbtlfoz3NfiHDuzcu2ppNP+UfqTeF2qrAHrWlo3qnnipLZq/qOhjl61gi6TIt8V4zIUBDABXW2YKOTDjlJu2n1tQLXqRrpxkp58t77Pml9OenXVaEbtKXjas2b0R1XONKm5z2SbfuWrJCKDKqr0AHwFeyhDJFRXJW9D4DUrOrUlUlvJt+ruJyR1IJmg9nG9BNsJOdQPmXPMD9WfMAXB5gEchfhY/Cdm+0hs9/D7HfwGL7RZJ7r4/c0OuadIKAKAKAKAKAKAKA81SYZo3aN9GRmRvvKSD+Ir1VGSlTi10R5usnGck+rKxvjD4425FSvwN/+quXxKHfjLwt6f7Ojw2XdlHxv+ehpHYrtVPkUsBYq0c2e66FUcLlc9VDoQeVuOl65Ukd2jZwaNNlxCGwnsjjg1ygN/wBm99L21W99NQRqYE8vUqW+W3ThQrRuZ2YlVVshjSTirPkC30DEITqVBFrEivicO66UM1o/y8V/sVanZxuZ3ixJO3eTSNJJ9ZjqPu20UacFsKs0aMKKSpqxy5zc/a1J7Y+L7xbN7a6N59G99viDXp8JiO2hd7rf88TyuNw3YVLLZ7fTyJILVopDGbY8bEtYqTxykj8OF6p1cBQqSzSjr5o7WD/UXEsJTVOlVeVbJpSt7rp2Xhsc/wDosdiDnNxbV2/laorhuGX8fi/qban6p4rU3reiiv8A8/DYaYjZMg9hww6PofiBr8BVGrwd3vSl5P6r6HpcB+u3FKOLpXf+Uf8Aq9PR+RxhtkPmBkK2BvYEm5HC5IFtfWp4XhcoTU6jWnJfiNPGv1lHF4eWHw0GlJWbdr25pJX32vfblzHuNmSNS8jBVHEn/ep8q605xgs0nZHiacJVJZYq7EMDszF4sXiUYaI8JZlvIw6pFyHmxFxXBxXGknlpLz/PudSnhKdP/wBR3fRbev0JmLs9QeJsVjC4sQyyiPKw1BQKuhBsefAVyJ8RxE95FiM8msYRXl/ZPbI3hxOBmjixkpxGFmdY0ncASwyNoizFQA8bH6ZFwTrpas0q2fR7nQw+J7TuvRmk1vLQUAUAUAUAUAUBm3aVugzMcXh1LGw75FFybCwdRzNgAR0APW/SwGLVP/jnty8Psc/G4V1O/Hf5mVbXwHfwlRbN7SHzH8iLj311MTR7WnZb7o5eGr9jUzPbZlR2JtebBzrNCcsiEghuBHBlccwenv0IFeda5M9LCeV5om57s75xTwq6loQbjupUaRQRoRG6/Qvewb0AAFqlHDVZRzRi2jd/5DDRlllNRfR/XYYb3yDFKqrIWKEsLIY4w1rDRvETYsL8LE2F6uYfATknnVtNOt/zc5XEuLUe6qUs1nrba1uvXpZ+8qWHk4qwsw0IPEGqUouLcZbonGUZxUou6YrBP3Uiv9Hg/wB08T7tD7vOrGErdlVT5PR/ngVsbh+2ouK3Wq/PEs+InWNS0jKqjizEAfE16KUoxV5OyPKwhKbyxV2MMNjp8R/weHZ0/bTHuYj5qCMzj0FcjEcZpU3aCv8An50OlDhtta0reC1f0Q4bZO0gL3wRPNbTAe5v9KoLj076xX55m54PDf8Au+H0ONm40yBxIndyxMUkS+YA8QQeakEEGu7hMVHE086OfisP2Ekk7pq6Y9lhZYzKyMIhqXIstuR11t52t51n95QcsubX4euxu/8AGYtU+0dN28r+m/wG26ex/lcgxky3iU/2aNhpb9swPFjbw9Br0NeY4njnWnlj7KOlSpdhDIvaftP+vqW59sRhmjiSTESKbMkChsp6O7FY0b7JYHyrjVKtOkr1JJfP0WvwLlDCVKnso5xW25IlzzYOZIx7TCSBio6sBJqB9m59a0U8fhqlRU4y1e2j1+HzsWp8OqRjfQT31wAkweJQgaxSWvwzKCVPuYA+6rsHaSZz492afiXPdbGNNgsLM/tSwQyN6uisfxNdM7BKUAUAUAUAUAUAUBUt4tw4MQTJGe4lOpKi6MeZZNNeOoIJvrereHxtSjpuuhUxGDp1tXo+pkG/fZvPEyyMEGZghdWBVr31sbNmCgnhbTj1sS7PFzWTSXPp7/LxtcrRdTBwefWPLr7rePhew/wWHWNFRRZVAAHkK7cIKEVFbI8/Um5ycpbseoKkaGNNp7L73xLZZBwPIjo3l58vwqnisIqyutJfmj/NC3g8bLDuz1i91/a/NSufLlKsCV8Nw2oIBHG5GlefkrNpnp46pNcx7u3tnZdlkxszyTKSFWVJHjjUEhMiquUnKFNzc1XxNTEVXZu6K7w0oNqlFJPpuzV9i7Rw+JW+HmjlA45GBI6Zl4r7xXPcHHdGl0XHdCm1pUhiklk0SNWdiNTZRc286wld2RHs7uyKbuRgGnxDz4hQrT2maMahVQIkKNfiQDcnS5FrV6N05YXCqHOXy/H/AEbMBCniMXprGktPGTe/u0dvJli32w8k7Q4RbCCbO2IbXN3cZjIRSOGcuFPO17c65lWeSNztY2u6dPTdg8bTyHCwkxxRhe/kTwkXF1hiI9litizDVVK21a68PGYrsElH2nt4eL/rx9xQwOEz9+e3zLPgsFHDGqRqqIosqqLADyFcdxSvObu3uzs3eyK9tOb5ZL8ni/QxspxMnK6kMIUPN2IGb6q3HFha3w/CZprETVkvZ8fH3Ll1fuK2LxChBwW7GnaJje6wOJbm0ZjW3HNJ4Ft72v7q7tKLlNJHDgr1F6+hM9lm1O8wawMfHhgsfrGBaI/BSv7hNdvF4fsZ25Mu4TEdtC/MuVVSyFAFAFAFAFAFAJ4idUVndgqqCzMdAANSTRK+iDdtWY3vNt1sZOX1Ea3WJTxC8yftNYE9AAOVz6PBYXsYXftPf6Hmcdiu2nZeytvqMYxV05rPuKxaRIXkYKo4k/y6nyFQnUjCOaTshCnOpLLBXZ3s3YM+O8WIDQYU8Ib5ZpR/ekfo0P1Rqdb20rzGO4tKpeFPRHXoYaFDX2p9eS93V+Jatp7mYafDdwYkQBWWMqMpQkaEW5XsSDoba3rjxqSi73LlOUoyzXPP2F2aUmeKVcskbFGB5FTY1fctLo6qd9SW+QtEwlhZo5F1V0JVh7xUL30YaT3NP3F3pG04ZcFjQpmCWaxyd9GbhmAHsuNL26gi3LRUhkeaJTq08jzRJ7Ym7RwUheOWedCpXJKyMyi4IKsQt+FrE8PSx3PHTmkqjvbYYOrToTk8tr728Pxk3Bh2LF3tmNhYG4Ci9hfmbkknztyqtVqZ2YxNZ1535LYi8Nh8ThnlyQrOkkryqyyqknjNyrq4A8PsghjoBoK4+M4dKtW7WE7aJWa6dGvoXcNjIQpqElsLvg8XiNJmXDRc1hcvMw6GSwEXnlDHoy1Kjw2EXmqvM+m0fTn8uqFXHaWgrEjDh44Y1jiVURRZVUWA/wBb6k8zXSbucycr6szPf7aPf4qPDLqkFppT/eEHuU9QCWPqK7HB8Nnqdo9l+fnuK1afZ0m+ctF7ub/okezTEMuPVRezo6sOVgMwPrdfxPWuzxSKdJPoxwyT7Rrw+hsVcI7gUAUAUAUAUB8Y2FzoBQGSb8b2fKm7mE/2dTckfrGHA/cB4dTr0rt4DB5P+Se/JdPucTH4vN/xw25+Ph7iuR11Djs+Y3HrCt2uSSFRFF3djwVBzJNaq9eFGGaZmlQnWllj5vkie3Z3UdnXEY0BpRrHDxjh6eTydW5Hhyrx+Nx88RLwOtCEacclPzfN/bwL5Dh7VQNsYDtErJtSM67TdwGxLfK8GB8oAAkj0HegcCDwDgaa8RbprvpVbd17FilUy6MyPEbTeMmOZHjccUdSrD1BFxVnLfYtJ3ENhbLxWNxIGDRy6kHOpKBPtM/0fz6XrMmorUjKSS1PQ+6e7+Iw6D5VjJcTJbUE/Nj0uMznzY+4VRnJPZWKc2nsj5tHfTCREqrmeQXBTDjvSCOIZh4EPkzCips30MFXrv8A44t/L1IPE9okym4wPg+3iArfBY2A/iqWRdTrU/07iZL2o36Xf0LVsLbqYuATIGXVlZWtmVlNmBsSDyII4gitclZnExNGdCo6c1ZoiN894xhYrgZ5pDkhj5s/n0UcSf6ip0KMq01GJU0d23ZLdmd4TClFOds8jkvI54s7asfTkPIV7jDYeNCmoI5Vat2s83LZLojQ+yzYjZmxbiylSkV+YJBdvTwhQfveV+XxLEKTVOPLf3/Y7HDaDjF1Jc9vd9zR65Z1AoAoAoAoDmRwoJYgAAkkmwAHEk8hQGR79b7fKSYMOSMPwd+Bl8h0j/5vTj2cFgcv/JUWvJHJxmMv3KfmypxmuscdnWKxqxLma5JIVVUXZmPsqo5k1qrVo0YOchSoyqyyx/14kxsvApgk+XbRI79tI418fdgg2jiH0pCL5m4cdbXJ8di8VPFVPA69Kje1KitPn4shds754vEXEROGi5LGfnSPtScQfJLeprQoxj4naocOhBXnqyN3U2hPHjcPkklLNNEjAu7B1dgrhgScwyljc8LX5VN6p3N2Io01SbS2PQtVjjBQCWIwyP7aI/3lDfnWU2jN7COJniw0TyNliijBZiBYADyHE+Q1NNWwk5OyMzx+2Ztok580OGv4YAbFh1nI9on9mPCOebjW2yjsetwfBoUIqddXl05L39X8B3DFFEoACgDgBYConU78tERMjPjHMWETOQbNIdIk++/C/wBkXY9OdStbVlbE8To4KOrzS6fX8uW1p4NlYIB2LBSdbeOWVySQq/WJ4DkB0F6glKrKyPC161TE1XOT1er/ADoURZ5JpTicQrGVhZIwCFij5KpawLHizczXrOHYNYeN2ryfw9Tk4qsp/wDHB91fF9dPgXjcndJMSgnna6BmHcjmVNvnD0OhyjkRc8RWvG42cZOnHTx5l3AYGnKKqyd/Dl9zTUQAAAAACwA0AA4AeVcg7R1QBQBQBQBQDLbOzExMLwS3yOLHKbEWIIIPUEA66aagipQm4SUluiMoqSafMw/eTdqbBSZZBmjJskoHhbyP1Xt9E+drgXr0OGxcayts+n0OFicLKk77rqRhmCqWY2AFyT0FWpSUVd7FPK5OyLHuHsFpGGNxC2JH9njP0EP0z9tvwFvd47iONeInZbI6Cgqcezj5vq+nuRU999qtPjHvfJC7wxr0yNlkPqzqT6BRyqvFWjY9Dw+goUs3NjDCyNKwihR5ZDwSNSzeptwGvE2A60y8y3OpGCvJmo9n24bYZxicXYz2OSMEMsVxYkkaNJYkaaAE2ve9QnNWsjk4nEurotjQK1FQabR2nDh1zzyxxL1kYID6XOp8hWVFvYyk3sQM3aBgVNg8r+aYedh7myWPuNLeK9ULeKPu1Vj2rgWGGlA8am7qws8bK2SVDZhy+KsL6XlF5Wb8NXeHrRq2vZ3K1gNxMYNJJ8PEP7sPMbeWYIAfjUnOJ3q/6llJdymk/F3+hMYfcfDLrM0uJPSV7J/+NAqkeTBqj2j5aHFxHFsVWVpT06LT5Bt3efD4JVhjXNJa0eGgABtyuBpGnmfdepUaFStK0Vc5jd05Sdl1f5qU0pLNL8pxZBkFxHGpvHCp5L1c839w0Ar1eA4dHDrNLWXyOXisWprs6fs8+r+3gKyGuoVEXfsqxus8J+zKvv8AA/wyx/GuHxSFpxn1Xy/2eg4TUvCUOjv6/wCjQq5Z1goAoAoAoAoAoBLFYZJEKSKrowsVYAgjzBrKbTug1fcx3fLc+FcfhsNEzd1IGnmibxZY4ioVQTqVdyBY3Oh15VtxOPquhkl68znVaFOjepHfZefMvmEiriFeESt7xxbIErHEQxzYjTMkSGSS/LvAmi+r29as0aVappBNlyNScI+1ZHGzN6oYRkw+zpIkv7KHDIT55VksT6mrj4XiWszNP7ilJ2zfMuOzMck8SSx3yOoYZhlI8iORBuD6VzJRcXZmxqxXd8t6GhYYbDZTiWALMRmWFDwZh9JzY5V8iToLNhtRWZjZXZVsPsxAxllYySnjLIc7n3ngPsiwHIVolOUt/sZeu40nDTydzhU72QWzWNkjB4GVvojy1Y8gazGk5avRfmxBxvrsi/7s7HXBwmPNnd2Mkj2sGchV8I+ioVFUDoNdSa3O2y2RGU1yPu294IcMmeeRY15XOpPRVGrHyArMYuTsiCzSdolH2lvNisV4cODhYP2ri87D7C8IwddTc8CLV2sJwac+9V0RWq4qlS09qXwXnz8hngcBHCDkHibVnY5nY9XY6k16OjQp0Y2gjlVq9Ss7zflyXkLO1bjWkN5GrBsSJXcfH91j4STYPeJvR/ZH8ax1R4jDNRv0d/6Olw2eWtbqrf3/AEbRXnj0QUAUAUAUAUAUAUBm+3yBtts3FsFHkPKyyy5wD6sht51VxWyKOOvli/EZb2bTkuuHhZkzIZJHQ2fJfKqoeK5jmuw1AFhYm438Nwka9Tv7IqOp2dNzSu+RWlwwjTXJDEOJJCKL9SeZ+Jr1qdGhHkjkP9xiJcyX2NsSaf8ARhoYjxnkWzkc+4jOoP8AeOABoQHriY7jCacKR0cNgY0nmnq+hoWCgSGNIowFjjVVVRyVRYD4CvON31LzlfUzJt18f3sj5YSzyO5keawbMTl0CMwAXKALaAAcqxOClK99BJxbvclsLucza4vEFh+ygBiU+TOSXP7uSijCOyv7/p/si6iWxIY3buB2egizRwgezFGLuSeiLdiSeZ48zWyMJ1Horke/PVFXx++OLxGmGj+TIf1s4DS/uxjRT94muthuDVJ61NF+fnIr1MRRp7vM+i29foReH2egfvXLTTHjLKc78/Zvoo1OgAr0GHwVGgu6tepz62KqVVl2XRbffzH3eVbKljkvQzYSZ6wSSEXehNIbmYqQy6MpDKftKbr+IFRnBTi4vmrG+nLJJSXLU9CYHFLLGki+zIiuvowBH4GvJtNOzPVJ31QvWDIUAUAUAUAUAUBWt9t2Di1jkhcRYqAloZGF1NxZ45BxMbjQ21FgRwsYyipKzITgpxysoG1NoxLlTa2Fkw7obLLZzFc6HucRFqoNhcXHK9Vezq03eDKDw9Wn7Oq/OQ52ZtHZEZDpLhc44PLMJJB6NKxYe41CbrT9q7IvtdrP0+hLyb6YIccXh/dKh/I1Ds59GYy1P8WRmJ7ScCLhZWlI5RRyP+OW341nsZmezqc9PeQmM7THb/h8I+v0p3EdungXMT8RUuyS3ZjLFe1L01K3tDeLHT/pZyiHjHh/mR/HYuR5XrfRdGMu/Fte/wCxhzivYXm9fhoK7uYISSd3hsOxlIZjazMQNWJYm9vXmQOdd/C4/BrSKcfL+1cqVKOIrO17+G30RIY8NA2SdWiYi4EgKXHUX4j0roRxdCW018vmVZ4WrD2ov89xyk4PAg+mtb009jS4NbnXeVkxY+GSgsJtJQkkJO9CSQhI9DYkbJ2XbQ73AKt7tCzRn0HiT4I6j3V5vHU8leXjr6/c9Dg55qMfDT0LdVQshQBQBQBQBQBQBQARQFc3z2PA2CxZMMRb5PMQxjUkEIxBBtxB1vWHsYex5zhiXkq/AVTuzkuTfMeIawamfSaATY0Mo13sW2NlhkxTDxSkoh/u0Nmt6uCD9xas0o2VzpYWFo36jPtywv8AwsvIGWM+pyMv/K/xrFZaJkcWu6mZYEB5D4VoTyu6KF2Kqvu9Datn7iqtpy9WRZ1r9Z/4m/rUliq6/nL1Ziy6L0Qm7H6z/wAbf1qX7zEf5v1MqMei9EWrsq2emIx5Scd4ggkfK5LLcNEAbE/bNbKeKrt6zl6st4anCTd4r0RsS7qYEf8AtMMfWJG/MVtdao95P1ZdVKmtor0JLCYOOIZYo0jHGyKFF/QCoN3NgvWAFAFAFAFAFAFAFAFARu8q3weJHWCX/kagZ5ghbQVSORYcK9YINHRegsJsSdFFydAOpPAfGsklG7sendh7OGHw8MC8I41S/UgC59Sbn31cSsrHXSsrIqfbNhc2zs/7KWJ/4iY/+7UKq7pqxCvTZh6NVU5jQsrUIn0tQxYTdqEki8diZ/8AmEn/ANNJ/wD0grdR3LmF3Zt9WC8FAFAFAFAFAFAFAFAFAFAJYrDiRGRvZdSp5aMLH8DQFJfsm2eRoJl9JSf+a9a+yiaXQp9Ci9o24seASGSCWRhJIYysuViDlLKVKhdPCwN78RWylhY1G1c1VKEUropM0DKL6H00Pw/1qT4fL+LXy+podLxLJuXuviZMTg5Ww8ow7So/eZbrlQ57m3BTksCbA3FuIqv2UozszZSoyUk+R6HrcXiC36wne7PxaAXPcyMB1ZBmX8VFYkrpojNXi0ea0eqZymhQSjrWCNgOIHUfGpKEnsiSg+g5wOz5579xDNKAbExxu4BPC5UWHvqTpzW6ZNUpPZGg9k2wMXBjjJNh5Y42hkTM4yi5aNh5/QrZTi09S1Qpyi9UbHW4tBQBQBQBQBQBQBQBQBQEJt/e3CYPTETKr2v3a3eSx4eBbkDzNh51htLclGEpbIoO2u2E/wDtMPYa3efX0ISNtRx+lfhpWuVXob1h3vIrWI7QtozHL3rIGvlMSJEPi4Lgj11+NtMq0t7o2Rox2s2VzaEs07hcRMWkXVc8kkpIb6uYjL7JuB06ViNaUe/Fsk6UX3ZJDZoWIsWbTQjT8wL1Z/eVWt/kRWDpb2NW7Jt8WJj2fPbwpbDuOJVBfu2HUIDY9FsdRc4hO+hrr0sveRqlbCscyIGBBFwQQR5HjQFcwe4OzowAuEhIH7QGX8ZCb1HJHoQUIrkVnthhw+G2cI4sPCjSzRouRFTLlvIx0HSMr+/WyFTs5KRsjSz91GQxYoBbZDfztb+v4VYeOhyTIrBVObRZdxN9ZdnF4+7WWOV85jJKSZrKC0dla4yqLgi2nFdb0Z4lzk5P/RZ/bJJRjv8AMvUPbBBnVJMLiEZr6KYnItzbxi1+Xoax20bXI9hK9uZadkb64LEEKkwVzoElBjYnoubRj90mpRqRlsyEqco7osNTIBQBQBQBQBQBQBQGd9rO98uFEeHw5ySSgs0nNYwbWTozG/i5AG2pBEJysjdRpqb1Mejivckkkkkkm5JPEknUk9TVZs6MYpC4QUJWPgwgkXISQFbTS/EdPLMbdK1uWWVzXKGbQk5MJHmD28QFr3PS1yL2JtztetWZ2sTyRvm5kbK4zt7vjb+lq3Q9kwuZM9nPj2rhQuuVpGYjWwEUnHpqQPfW+mtStiKsbZebPQtWCiFAFAU/tU2A2LwJ7sFpYWEyKOLZQwdR1JRmsOZAFRkro2UpZZXZiGx4A9n4j6P9f98vWqFWXI6UFfUDhpA/dyqHEhF5FBJVV6eGydeOlyQSazeNrx0sa8sk7S1vzFX8BKRGy63v4rHnlPEnqWv+dYSzayNijbSOwznwwb2vF97X/wAVtWmwcUab2Xb7yGVcHinLhriGRjdgwBOR2+kCAbE63Frm4tvhO+jKVejl7yNZraVgoAoAoAoAoAoCjdpO4jbQ7uWGRY54gyjPfIynWxIBK2POx4nTgRGUbhOUXeLMyxO4O1Ijb5N3g+tHJGR8C2b8K1OmzesZUW8U/MbjdTaPPCSj90t+VY7Nmf3s/wDD4j3BblbQN7YeXU34JH0HGRx0qLo3IPF1eSRN4fs2xz2zGNRzzzEEe6JCD8akqCIOtXf8iUwnZCt7yzr6RxXb+N2a/wDDWxUzW1J+1Jlw3Y3Nw2BYvCHaRlyGSRrtlvewAAVQSATYC9h0FTSSEYpbFirJIKAKAKAy3frcSRHfFYFM4YlpcMvG51Z4fM8SnM3I1Njoq0VPVbm+lXdPxRRE2krKbHUXup0YEcQRxGoqi4NOzL8K0Zq8WRkUmg/3rzqySWx2WrBkaTR5iqjmyj8Rf8L1KJWxLXZyPRO4WKeTZ+HaUkvlK5m1LBGZVYnmSqqb871ajsc2OxP1kkFAFAFAFAFAFAFAFAFAFAFAFAFAFAFAFAFAVPezcDCY452UxT/to7Bj98cH4AXOtuBFYcUyLjrfmZvtTsrxsN+6KzqOGRgje9ZCAPc5rU6ZsjXrR53K3LsLFK2XIM3S6D/rI/Gsdmzb+8n/AI/EtO6vZli5XD4nLBH1zK8mU8e7CkqCRcZidPqnWpKn1NNSpOrvojasJhljRY41CoihVUcAqiwA9AK2mBWgCgCg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57158" y="2571744"/>
            <a:ext cx="8501122" cy="300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00"/>
              </a:spcAft>
            </a:pPr>
            <a:r>
              <a:rPr lang="ru-RU" sz="3000" dirty="0">
                <a:latin typeface="Arbat" pitchFamily="2" charset="0"/>
              </a:rPr>
              <a:t>А) человек, умеющий читать</a:t>
            </a:r>
          </a:p>
          <a:p>
            <a:pPr marL="342900" lvl="0" indent="-342900">
              <a:spcAft>
                <a:spcPts val="100"/>
              </a:spcAft>
            </a:pPr>
            <a:r>
              <a:rPr lang="ru-RU" sz="3000" dirty="0">
                <a:latin typeface="Arbat" pitchFamily="2" charset="0"/>
              </a:rPr>
              <a:t>Б) человек, отказавшийся продолжать ремесло своего отца</a:t>
            </a:r>
          </a:p>
          <a:p>
            <a:pPr marL="342900" indent="-342900">
              <a:spcAft>
                <a:spcPts val="100"/>
              </a:spcAft>
            </a:pPr>
            <a:r>
              <a:rPr lang="ru-RU" sz="3000" dirty="0">
                <a:latin typeface="Arbat" pitchFamily="2" charset="0"/>
              </a:rPr>
              <a:t>В) частное лицо</a:t>
            </a:r>
          </a:p>
          <a:p>
            <a:pPr marL="342900" lvl="0" indent="-342900">
              <a:spcAft>
                <a:spcPts val="100"/>
              </a:spcAft>
            </a:pPr>
            <a:endParaRPr lang="ru-RU" sz="3000" dirty="0">
              <a:latin typeface="Arbat" pitchFamily="2" charset="0"/>
            </a:endParaRPr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E874~1.ADM\AppData\Local\Temp\HamsterArc{6470d144-d389-42aa-8599-670d69400f1e}\0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139938" cy="6858000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1214422"/>
            <a:ext cx="7858180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Ответы на задание «Омонимы»</a:t>
            </a:r>
            <a:endParaRPr lang="ru-RU" sz="7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bat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E874~1.ADM\AppData\Local\Temp\HamsterArc{a0f3ecb4-94cd-4051-b349-2531d958c1a9}\01_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571480"/>
            <a:ext cx="7358114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Подлец</a:t>
            </a:r>
            <a:r>
              <a:rPr lang="ru-RU" sz="4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 в польском языке</a:t>
            </a:r>
            <a:endParaRPr lang="ru-RU" sz="4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bat" pitchFamily="2" charset="0"/>
            </a:endParaRPr>
          </a:p>
        </p:txBody>
      </p:sp>
      <p:pic>
        <p:nvPicPr>
          <p:cNvPr id="20482" name="Picture 2" descr="http://www.100milerun.com/wp-content/uploads/2014/05/ban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15866" y="-6572320"/>
            <a:ext cx="6786610" cy="10840212"/>
          </a:xfrm>
          <a:prstGeom prst="rect">
            <a:avLst/>
          </a:prstGeom>
          <a:noFill/>
        </p:spPr>
      </p:pic>
      <p:sp>
        <p:nvSpPr>
          <p:cNvPr id="21510" name="AutoShape 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xQTEhUUEhQUFRQWGBcYGBYVFxgVFxwYGR4XHBYeFxwcHighGholHBUWITEhJSkrLi4uGh8zODMsOCgtLisBCgoKDg0OGxAQGywlICQsLCwsLzQ0LCwsLC8sLCwsLCw0LCwsLCwsLCwsLCwsLCwsLCwsLCwsLCwsLC8sLCwsLP/AABEIARcAtAMBEQACEQEDEQH/xAAcAAABBQEBAQAAAAAAAAAAAAAAAwQFBgcCCAH/xABLEAACAQIDBQUDCAcGBQIHAAABAgMAEQQSIQUGMUFRBxMiYXEygZEUI0JSYnKhsTNDU4KSwdEkY3Oi4fA0ssLD8RVECCV0g5Ojs//EABsBAQACAwEBAAAAAAAAAAAAAAACBAEDBQYH/8QAOREAAgECBAMFBwQCAgEFAAAAAAECAxEEEiExBUFREyJhgZEycaGx0eHwBhRCwVLxI9IVM2JyksL/2gAMAwEAAhEDEQA/ANxoAoAoAoAoAoAoAoAoAoAoAoAoAoBptbacWGheadxHGguzH8ABxJJsABqSQBQGC7Q7RcRJtBMagZY4iVTDlrAwn9IHsbd441vqFITjl1qvEd/wLaw3c8TeNi7VixUKTwMGjcXB5jqGHJgbgjkRVoqD2gCgCgCgCgCgCgCgCgCgCgCgCgCgCgCgCgOJZQoLMQqjiSbAepNAVrHdoezYjZsXExHKLNOf/wBQasOSW5lRb2RC7T7XcEi/MJPO/JRG0K3+00gFh6Bj5VB1YLmbI0ZvkZRvXvPicfIGxBARTdIUv3acr66u9vpHzsADaqlSs5aLYt0qKhq9yEIrSWCc3S3sxGz5C8NnjYgyQsSEflcHXI9tMwB5XBsLbqVZw0exoq0FPVbnoPdnb8OOw6zwE5TcMp0ZHHtK45MPxBBFwQavJpq6Oe007MlayYCgCgCgCgCgCgCgCgCgCgCgCgCgOZHCgsxAABJJNgAOJJ5CgMn3u7XLExbOVWtocRILp/8AaT6f3msOgYa1pqV4x0WrN9Kg56vRGa7QxM+LbNipZJje47xrqPup7CfugVUlWnLmXI0YR5C+HwHlWonc6eHxZEF359FHVv6VmxG4sNn2Fvx5k1i4uMMRhvFboLn38PyNZ5GbjKWOxrBM0TsLxzLjJ4PoSQ96RyDxMiXA6kTWJ+yvSruGlo0UcVGzTNtqyVQoAoAoAoAoAoAoAoAoAoAoD4TQFc2/v1gcISs06mQfqo7yyX81S+X1awrDaW5mMXLRGRb99ozbRXuIUeHDA+MMRnlI4B8pICD6tzc8eFqr1q1laPMs0aF3eXIq+Fw16pF1sfpPEntOvoNT+FLMg2OsP3s2kSmNOcjDxEfYH86zotyLZN4PZaxrlUeZJ1JPMk8zUW7kbiG1JEhW7ak6Ko9pjyAFZSuZQwhwDBSX9tjmby6AeQGlGyVyMx+GoTTND7C9ikGfGMNDaCM9QpzTEeWYIvqhq/h42jfqUcTPNO3Q1ut5XCgCgCgCgCgCgCgCgPjMALnQDmaArG1+0HZ2HuHxKO40yQ3ma/QiMHL+9asOSW5KMXLZFJ2x2zMbjCYW3R8Q3/bjJv8AxitMsRFbam6OGm99Ci7Z3sx2LuJ8TJkP6uP5mO3QhLFh94tVeWIk9tCxHDQW+pBOgjRiAAFBNgLCtavKSTNsmoRdjvZ2HsAOnH15/jWJyu7mYrLFIlcNhu8NjfINLDTMed/IVjYi2T+BwKLwRR6AVG7IMmYkAFzoBxJ4e+sESPfajy3XBx95yMz+GIeh4v7vxqWW24tbc7wGwcrd7M5lm+sdFXyQcvX8qOXJC4viYKwZTK1tCMyOYYiM4F3blGp4X+2eQ9/Djsiku9Lb5hye0d/kahuRvnh1WLByRDCFQscVmzwvbRQrkAiQ9H1JOhY1ep1Yz2Kc6co7mgVtNYUAUAUAUAUAUAUBgG/m9WKG0sUsOKnjjR1jVEkIUZEXNYcAc5fUa/CqtarKMrIt0KMZRvIp+MxUs36aWab/ABpXlHwckVodab5lhUaa5H2HDe4dK1NmwdJhqC59MVDAz2ivzbW6X+Gp/Kp0/aRGp7LHmCAIBGoOo/lUGrEr3JTZa2RfQf60e5AmEmCDM3Ae/wBABzJOlqwRFIsGZ7Gf2OIhvp5GW3tH7Psjz41m9tjF7bE/EAAAAABwA0FRIHTLQEDisWZnaLDEeE2km4pH1VeTy+XBefQ7FHKry9PzkYzX0QpDs5IUyRiw1JJ1ZmPFmPFmPWoyk5O7JRViI2nhgwIIBB4g8KJ2Ni1Lh2c78kOmCxjk3IWCZzqTyikJ4vyVj7XA+K2a/RrZ9HuVKtLLqtjU63mgKAKAKAKAKAKA8q7Xlz4nEP8AXxGIb+KVz/OufX9tnToK1NH3DxczWk2NiyYgE5YxmbrwUeZrNupC49EWUXY+pOn/AIFYA2dr68ByvxP9KGUPN0d3/l+L7tr9xEA8xBtmuTkj6jNYk+QNWsPTXtM1VHd5fUsG8u4k2GdpMIjTYckt3SayxX1IRf1kd+AHiHCx41OrRzarcipZNORWcNjkDZCwDX9lvC4PQqbEfCqkoSW6NilF7MlYZbtc/R4ep4n4G3vNRDRLYfEVgi0E28MKHKGMkn7OLxt77aL6sRUlTb12INrYSIlxOkx7qI/qomOdh/eSCxA+ylvU1m6jtr+dDGVvcmMNEqKFRQqgWCqLAegFQbb1Zm1j5MtYMkPjwBx0vwPK/T1rJNMru1MICCCP9/1rKbTuiejVmat2Wb5nFIcLiWviYluGP62MaZvvroGHmDzIHSpVM6uc+rTyOxoFbDWFAFAFAFAFAeTiCXbrnf45jXNq+2zqUvYXuH0WCze0xI6DQVC9tjLJTDwKi6AAcT/qaxuRGUb982Y/o1PhHU9TWdgJ42UAEngNTWErktjXuzXYvyfBIWFpZvnpL8bvbIp6ZUCC3UHrXSjHKkjQnz6luVayRbG+0NlQzrlnijlHC0iK/wALjShB2ZT5+yzC3vDNioV+okiuo9O8ViPjUXTg90ZV1sxttPsvhaB1SbENKR4GlkulxqAyIFUqeB0vY0UIrZGXG/Mz/Z4MRMTR906MVeOwGVhx4aHqCOIIPOqNSMlKzN8bNaFjwc1azDRI4KfNcH2l0YfkR5H+o5GhBjsrWDAxxmHDAggEHQg6gihJFUxymFgrkmNtEc6lT9VjzHQ1PcmmMXeSGVJoWKSxsHRhyI69VIuCOYJFSpzcHdGZwU42Z6A3M3kTH4VZ0GVvZljvcpILZl8xqCDzBBrpJpq6ObKLi7MnayYCgCgCgCgPLG04e7xWIT6mInX4SOB+Fc6v7bOnQd6aHuFetRJie1piQsa8W4+nL3f0qUepEX0RQo4AWqJlIW3Z2T8txkcJF4we8l6d2hHhP3myr6Fulb8PC8r9CNR6ZeptuI2rFGSGPiVoFI5j5Q4jiP3S5Iv9k9KummUrEqorBBs6tQjc+MKGUxFxQ2JmX9quy+7lixaj2z3MtuoBMTH4Ol/NBWnERvG/QnF2l7yB2fNVEmx5jpjFlnHBNJAOcROp9VNmH73WsrXQj4FiiIIBBuCLgjgQeFRIHyWOgITa+AEiMh4EfA8jWU7E0ynYZyc0T+2lx6gafh+Vqk1zNiZJ7l7ynZuL7w3+TyWXEKLnwi+VwB9JCSfNSw42tYw9Szys04inmWZbo9GRuGAKkEEAgg3BB4EHmKulE6oAoAoAoDzt2qbPMO1J/qzBJl/eGRv88bn3iqWJjqmXsLK8WiAw89Viy0fY5LyMx5aD+f8AvzrL2I2DEYmsEkjU+x7ZWTCtiGHjxDkjr3UZKoPQnO37wroU45YpFZu7bLlNsxJy7uQiKCmcWzEKQzam4Cq40uLhlJBHPakVqk9R7gMRnU6q1jbMmqMLAhl1OhBHWxuLm16izKd0LTzBQL3JJsqjUk9APQE9AASbAE0MNkXtrG4hVHdRBCxtnl+cy/djiJLt0UsgPW+hzYxmHOBnLoCUkTkO9Cq5t9IhSbX6Gx8hWDbFkPvvss4jBTxKLvkzJ/iRkPH/AJlA99Grqxse2hj2yMQGCkcCAR765jVnY3bq5ZcOAylW1VgQR5HQ1ggxLcvFnK+Hc+OBio80ucvwsfdasy6mJLmWRhUSIxxS0MopW8WHySLMOoD+nAH4afCpx10NiIvaKVg2o1HsV3qzKcBK3ijBaAk8Y/pJ6oToPqn7JroUameOu6OfXp5JabM1WtxoCgCgCgM47a93zNhlxSC74XMXtxMLW7z+Eqr+gbrWurDNGxtozyTuYkDXNOmCsayzCOJ2IUkamxt68vxrMFeSRiTtFs9GbAgEMMUI4RoiD90Afyro3ISp5VYpna5vOcJhMJGIo5VxJnaRJQWQ2sRcAjUPKGHmg8qmc2W7Ff8A4fY3GznZr5TOwS/1QqXt5Zi/vvUWTjsWnfDeZMBh5sW4zFCsMK/WdrFiOF/MdIj1rKIyepQdx9+cRjdqS4dZZZ8I4EiGZI1dO7aN7nIAACQUt9paMRV2a6zVAsJCTVImjAZsL8nxM8HARTSKo6ITmj/yMlUK6tNm2n7JPYCWtJhjAsYdpRuPZmWx9bW/NUPvqW8TH8S556gQGmJahlFe2sgZWU8CCKyjYiq4hvAL8QLH1Gh/KpPc2REcDi5IZY5YL99G6tHbUl+AW3MNfKRzDEc62Um1NWIVknB3PVkZNhmFjYXA1APPXnXROYdUAjjMUkSNJIwVFF2Y8AOZPQDmeVAKowIBBBB1BGoI8qAGUEEEXB0IOot50B587Rdx22fIZYgTg3bwnj3JY6I/2Lmyt6KdbFqlej/KJdoVv4yKdVUtjnZkWeeBfrTwg+neJf8AC9bKPtojLbzXzPQMDVcNs0QO9e5q7URInfu0gkdlkC5nu+siC7WKXtryK25GppnMqU+87Fi3b2YuBhhwigd2oIRxoWbVmzjkx8TXBtofZ0BwyKVtCrdq27GJx2GSDDqCUnMviZVUqwe97m+YM50tbLzvpWVJEXTdx12bbirs2Ji5D4mUDvHHsgDgiX+iDqTzPoKg3c2QhYteImCAsxsB/sW6nlYcaG5BHJcA2IuOBtceRtpepIzYxztIh7vabkcJYopPVhmjP4RJVbErZkqe7Q3wE9VCTQbwHSGTnHKh9xIv+IWpR6EUWU4ioEbDXEYismUiDx89CaRWsW+p9b1k2IunY/u0cTivlLreDDG4vwafQoB1yA5z0bJ51cw9P+TKeJqfwXmbxVoqBQCeJgV0ZGF1dSrDqCLEfA0BTdg458LdJLtErFXFtUZTYug+o3tFejAjmDxMPjP21Z4aq9E+6+i5J+FvT3bWZ088c8fMuqMCAQQQdQRqCOVq7ZWOZoldSrqGVgQysAQQdCCDoQelAZZvT2QKxMmz5BETr3EtzH+44u0Y8iGHSwrTOhGWuzN9OvKOm6KPgt2MZhcZAcRhZlVZVZnUd7GFW92LpcADj4rG3KtdOjKErlpV4u3vNkw8RrdYszmhxhJO6urggZmYOAStmYsc1vZIzW10OhvxAyUJD9wrhTxAIZSD5G3usTQikc3qBssfHOmnGgsRPyeZiDIUuOBW7AcjkQgWa30mLW1toSKySimPVaso2NGYds8VpcJIOazIT6GJl/661YhdwjD2/IqOCxNUjY0PNozZoXHlf4EH+VFuRsShxlYMWGuIxlDKRC43F1kmkPdzN0ptoy2S6QKbSz20HVY76NJ5cF4nkDYpUXLV7GitXUdI7nofY+y4sNCkEChI0FlA+JJPNiSSSeJJNXigPKAKAKArG3cP3eID/RmFj/iINPUtGPd3XnXB41h7pVl7n/X57izh5fxDZOM+TsI2/QObKf2bngv+GxOn1SbcCMueF4+9qNR68n/X09OgrU/5Is9d0rBQHJWhm5AyYfuGyfqyfmz0+wfT6PUacRc4LVKpmWVkbjNoR4I95MzZJWVTIbuyvZrXsNIyFOgFlJOni0wzdToTqStBXZIYbb2GcXTEQN6SJf3i9xWCE6U4O0k15HX/AKjCfZljYjkrqx+AN6xYje25xhsVmaQa6FbAqyHKVGtmAJGYPr5VixOLudO9DakfErKMyKD2zp/Z8M3TEZf4opT/ANIqFb2Ga/5L85GXRS2qgbx38rupHUEURFoWbH+dBYbSYssQqgszGyqoLMx6KBqT5CpRi5OyMSairs0Dc/splmIl2heKPiIFPzrf4jKfmx9lTm14rwq5Tw6WstSnUxLekdDYsFhEhRY4kVI0FlRQFUDyAqwVhegCgCgCgGe18F30TIDZtCjHk6m6E+VwLjmLjnWutSjVg4S2ZmLs7ormGYSx2ZeIKsjWNiLq6tyNiCp9DXiakJUpuL3TOgmmrjjDbxR4ZCmLkyhf0btdi69NLs0i8+JIsdTmt6zheJli45d5rfx8fr4+RRxCjS7zdkR8/adhQbLHiHHVVQD/ADuD+FdyPDq73SXn9Dny4hRXNvyHGB7RsG5s3exf4iXHxQsB6mozwFePK/u/LmYY6hLnb3/lizxSxzx3UpLG44gh0YfkaqNNaMuJ31RAba2XHlMUy58O9rFiTlb6pa+YG+qtfiSNNLxaLmHryjJNOzWzInC7j4FDfucx+27sPhex99Ryo6E8fiZK2f0svkWTDRLGoWNVRRwVQFUegGlCjK8nd7g6C97a2tfyHD8z8TQLQRZKWNqkAFZBRO1tw+CUr4guIjuw1UGzrbNwv4rWGuutQqruM15lnSMlrnFk+4eNpH7uNWkkP0I1Mj/wqCanGnKWyISqRjuy+7u9k+Lns2JK4WPppJMR6A5E9SSR9WrMMN/kVZ4r/FGrbr7m4TAj5iP5wizTSHPK3W7HgNPZWy+VWUklZFVycndlgrJgKAKAKAKAZ7W2lHhommmbKiDXqTwAA5kmwAqUIOclGO7Iykoq72MW3k32xeLYhW7iG/hjRjcj+8YWLE8wDl8ja57eHwEYK80m/VehyK+NcnaN0viL9nu2hFL8ldl+cu8Q4eIe2AL8CNfVW615f9VYBRlHExtrpJfJ/wBPyOlwjEOUXTd9Nn/X9l827stcTCyNpfVW5qw9kj+nMEjnXlcJi6mFrRrU918eq8zqVqUasHCezMvOzJgWUxSEoSrZI3dbjoQOFiCPIivquG4lh69KNSMrXXPl4eR5Grw/Ewk0oN25oTEf4aEcwfPoavRkpK8XdFKalB5ZKz8dBvjcQ0YyozKXNyAxCm3EsoNm4ga9a53EasKUVLKnJ7X/ADb6nc/T/D6nEK7pKTjBK8rfBLxfyT3GkbfWjVvMAA/jofwqlR4rbSrBeX0+56LHfoyftYWq34S/7L6eZZNgbxlJYlOJdI865lkY2C31BDeyLdNK2Yl4OVJzha/Llz6fY4+Fw3FaWJVGrCdlvpmWzt3lf5ml4PbMEptFPFIeiSKx+AN65KaZ25QcfaViO3v26+GjTughkdiPGCQFA8RsCL6lBx51bweG7eeV7WOfxDF/taakldt2I3d3exZnWPFM8TsQA8YTuiTwDBlLJc+ZHUit2I4fOks0XdfEpYfiyqvK9H8C7x4LDZshZZH5o8mf/ITYH0FUC65ye7ON6t24sdh/k8rSImZWBiKqwK8LZlYW91YaTVmRjJxd0QOB7Kdmx2LRSTEftZXYe9VIU+8VFU4rZEnVm92W3Z2zYYEyQRRxJ9WNFQfBQNamQHVAFAFAFAFAFAFAY92sbaMuJGHU/NwWLDrKwvf91GAH3nrtcMo2i6j56I5XEKt2qa97KXHGzFUQZndgiL1ZtBfoOZPIAnlV+vWVKDmyjQoyrVFTjzNQwm6MS4YwgsHYo7TLYSGRCGVhcGwDKLLqANOteXry7a/aa33PZUsPTpU1TiS8crx6SDMv10B/zJqQPQt7q8zieDzh3qTzLpz+/wAPcTsNsfMsP9oBvEV+cK+IZBqri175b624qSdcoFOE4l06vYy2k9PCW3x29DDmorM9uZTNv49Z5s6LZQoUEizNYk3PQa6Djx62H0bAYadGLz8+XQ8hxfHUsTUXZ7Ln1+y+pVsfrNboqj43J/MVy+LybrqPRfNv7Ht/0NRSwlSrzc7eSSt82LSOsa95mBtxjuLsBxyc846c+HmOaelxeI7N51Ly6+7x+fxU1FsoZQDx5nqeZ+NQIxqOKsIz7FU8hWDZ211ZjLajyeFZJ2yoAEDEE+ItcKT4j7I0vy6CrNLE1aSag7XOTiOFcPr1VKvHRbK7Su730Vum23gRLwA63LeZJP51GVWrLeT9WdShwzAKN6dKFv8A4r6XHmDi+bTTkD7xwPrXqcN3qEM2vdXyPj2PtTxtVQ0tOVv/ALM0XcjfYqRBi3JU2CTMbkfZkJ4jox9/WuZjcDl79Nac10+3y921/BY7P3Km/J9fv8/npdcs6gUAUAUAUAUAUAUAUB5x2pie9xE0hN88sje4sSB7hYe6vUYaOWjFeCPO4iWarJ+I93KUNtKIMQO6hllFz9I5Yx+Dv8a5vFJ6xh5nW4JTWaU37jWsNC4HzbKy8lcEn0Dg6D1DGuQzuTuhwkga4IKuOKnj5Ecip6j00IIGDEZkdPFkbh4HNmXlmc2DAebEAjne/I35PFcHGdN1o+0t/FfVfnI2Ncyg7SwPyeUxHhxjJ5ob2GvEixXroDzr1vAuJfvMKs778dJePR+a+Nzw/FcG8PXeVd16rw6ry+TRCbWwTZu8UFhazAakW4EDn09wqXE8HOpJVaavpZr+z0f6R49QwSlhsQ8sZO6lyTsk0+mys9t7iOGxVgVC6sCNFN9fQXrjqjVbtlfoz3NfiHDuzcu2ppNP+UfqTeF2qrAHrWlo3qnnipLZq/qOhjl61gi6TIt8V4zIUBDABXW2YKOTDjlJu2n1tQLXqRrpxkp58t77Pml9OenXVaEbtKXjas2b0R1XONKm5z2SbfuWrJCKDKqr0AHwFeyhDJFRXJW9D4DUrOrUlUlvJt+ruJyR1IJmg9nG9BNsJOdQPmXPMD9WfMAXB5gEchfhY/Cdm+0hs9/D7HfwGL7RZJ7r4/c0OuadIKAKAKAKAKAKAKA81SYZo3aN9GRmRvvKSD+Ir1VGSlTi10R5usnGck+rKxvjD4425FSvwN/+quXxKHfjLwt6f7Ojw2XdlHxv+ehpHYrtVPkUsBYq0c2e66FUcLlc9VDoQeVuOl65Ukd2jZwaNNlxCGwnsjjg1ygN/wBm99L21W99NQRqYE8vUqW+W3ThQrRuZ2YlVVshjSTirPkC30DEITqVBFrEivicO66UM1o/y8V/sVanZxuZ3ixJO3eTSNJJ9ZjqPu20UacFsKs0aMKKSpqxy5zc/a1J7Y+L7xbN7a6N59G99viDXp8JiO2hd7rf88TyuNw3YVLLZ7fTyJILVopDGbY8bEtYqTxykj8OF6p1cBQqSzSjr5o7WD/UXEsJTVOlVeVbJpSt7rp2Xhsc/wDosdiDnNxbV2/laorhuGX8fi/qban6p4rU3reiiv8A8/DYaYjZMg9hww6PofiBr8BVGrwd3vSl5P6r6HpcB+u3FKOLpXf+Uf8Aq9PR+RxhtkPmBkK2BvYEm5HC5IFtfWp4XhcoTU6jWnJfiNPGv1lHF4eWHw0GlJWbdr25pJX32vfblzHuNmSNS8jBVHEn/ep8q605xgs0nZHiacJVJZYq7EMDszF4sXiUYaI8JZlvIw6pFyHmxFxXBxXGknlpLz/PudSnhKdP/wBR3fRbev0JmLs9QeJsVjC4sQyyiPKw1BQKuhBsefAVyJ8RxE95FiM8msYRXl/ZPbI3hxOBmjixkpxGFmdY0ncASwyNoizFQA8bH6ZFwTrpas0q2fR7nQw+J7TuvRmk1vLQUAUAUAUAUAUBm3aVugzMcXh1LGw75FFybCwdRzNgAR0APW/SwGLVP/jnty8Psc/G4V1O/Hf5mVbXwHfwlRbN7SHzH8iLj311MTR7WnZb7o5eGr9jUzPbZlR2JtebBzrNCcsiEghuBHBlccwenv0IFeda5M9LCeV5om57s75xTwq6loQbjupUaRQRoRG6/Qvewb0AAFqlHDVZRzRi2jd/5DDRlllNRfR/XYYb3yDFKqrIWKEsLIY4w1rDRvETYsL8LE2F6uYfATknnVtNOt/zc5XEuLUe6qUs1nrba1uvXpZ+8qWHk4qwsw0IPEGqUouLcZbonGUZxUou6YrBP3Uiv9Hg/wB08T7tD7vOrGErdlVT5PR/ngVsbh+2ouK3Wq/PEs+InWNS0jKqjizEAfE16KUoxV5OyPKwhKbyxV2MMNjp8R/weHZ0/bTHuYj5qCMzj0FcjEcZpU3aCv8An50OlDhtta0reC1f0Q4bZO0gL3wRPNbTAe5v9KoLj076xX55m54PDf8Au+H0ONm40yBxIndyxMUkS+YA8QQeakEEGu7hMVHE086OfisP2Ekk7pq6Y9lhZYzKyMIhqXIstuR11t52t51n95QcsubX4euxu/8AGYtU+0dN28r+m/wG26ex/lcgxky3iU/2aNhpb9swPFjbw9Br0NeY4njnWnlj7KOlSpdhDIvaftP+vqW59sRhmjiSTESKbMkChsp6O7FY0b7JYHyrjVKtOkr1JJfP0WvwLlDCVKnso5xW25IlzzYOZIx7TCSBio6sBJqB9m59a0U8fhqlRU4y1e2j1+HzsWp8OqRjfQT31wAkweJQgaxSWvwzKCVPuYA+6rsHaSZz492afiXPdbGNNgsLM/tSwQyN6uisfxNdM7BKUAUAUAUAUAUAUBUt4tw4MQTJGe4lOpKi6MeZZNNeOoIJvrereHxtSjpuuhUxGDp1tXo+pkG/fZvPEyyMEGZghdWBVr31sbNmCgnhbTj1sS7PFzWTSXPp7/LxtcrRdTBwefWPLr7rePhew/wWHWNFRRZVAAHkK7cIKEVFbI8/Um5ycpbseoKkaGNNp7L73xLZZBwPIjo3l58vwqnisIqyutJfmj/NC3g8bLDuz1i91/a/NSufLlKsCV8Nw2oIBHG5GlefkrNpnp46pNcx7u3tnZdlkxszyTKSFWVJHjjUEhMiquUnKFNzc1XxNTEVXZu6K7w0oNqlFJPpuzV9i7Rw+JW+HmjlA45GBI6Zl4r7xXPcHHdGl0XHdCm1pUhiklk0SNWdiNTZRc286wld2RHs7uyKbuRgGnxDz4hQrT2maMahVQIkKNfiQDcnS5FrV6N05YXCqHOXy/H/AEbMBCniMXprGktPGTe/u0dvJli32w8k7Q4RbCCbO2IbXN3cZjIRSOGcuFPO17c65lWeSNztY2u6dPTdg8bTyHCwkxxRhe/kTwkXF1hiI9litizDVVK21a68PGYrsElH2nt4eL/rx9xQwOEz9+e3zLPgsFHDGqRqqIosqqLADyFcdxSvObu3uzs3eyK9tOb5ZL8ni/QxspxMnK6kMIUPN2IGb6q3HFha3w/CZprETVkvZ8fH3Ll1fuK2LxChBwW7GnaJje6wOJbm0ZjW3HNJ4Ft72v7q7tKLlNJHDgr1F6+hM9lm1O8wawMfHhgsfrGBaI/BSv7hNdvF4fsZ25Mu4TEdtC/MuVVSyFAFAFAFAFAFAJ4idUVndgqqCzMdAANSTRK+iDdtWY3vNt1sZOX1Ea3WJTxC8yftNYE9AAOVz6PBYXsYXftPf6Hmcdiu2nZeytvqMYxV05rPuKxaRIXkYKo4k/y6nyFQnUjCOaTshCnOpLLBXZ3s3YM+O8WIDQYU8Ib5ZpR/ekfo0P1Rqdb20rzGO4tKpeFPRHXoYaFDX2p9eS93V+Jatp7mYafDdwYkQBWWMqMpQkaEW5XsSDoba3rjxqSi73LlOUoyzXPP2F2aUmeKVcskbFGB5FTY1fctLo6qd9SW+QtEwlhZo5F1V0JVh7xUL30YaT3NP3F3pG04ZcFjQpmCWaxyd9GbhmAHsuNL26gi3LRUhkeaJTq08jzRJ7Ym7RwUheOWedCpXJKyMyi4IKsQt+FrE8PSx3PHTmkqjvbYYOrToTk8tr728Pxk3Bh2LF3tmNhYG4Ci9hfmbkknztyqtVqZ2YxNZ1535LYi8Nh8ThnlyQrOkkryqyyqknjNyrq4A8PsghjoBoK4+M4dKtW7WE7aJWa6dGvoXcNjIQpqElsLvg8XiNJmXDRc1hcvMw6GSwEXnlDHoy1Kjw2EXmqvM+m0fTn8uqFXHaWgrEjDh44Y1jiVURRZVUWA/wBb6k8zXSbucycr6szPf7aPf4qPDLqkFppT/eEHuU9QCWPqK7HB8Nnqdo9l+fnuK1afZ0m+ctF7ub/okezTEMuPVRezo6sOVgMwPrdfxPWuzxSKdJPoxwyT7Rrw+hsVcI7gUAUAUAUAUB8Y2FzoBQGSb8b2fKm7mE/2dTckfrGHA/cB4dTr0rt4DB5P+Se/JdPucTH4vN/xw25+Ph7iuR11Djs+Y3HrCt2uSSFRFF3djwVBzJNaq9eFGGaZmlQnWllj5vkie3Z3UdnXEY0BpRrHDxjh6eTydW5Hhyrx+Nx88RLwOtCEacclPzfN/bwL5Dh7VQNsYDtErJtSM67TdwGxLfK8GB8oAAkj0HegcCDwDgaa8RbprvpVbd17FilUy6MyPEbTeMmOZHjccUdSrD1BFxVnLfYtJ3ENhbLxWNxIGDRy6kHOpKBPtM/0fz6XrMmorUjKSS1PQ+6e7+Iw6D5VjJcTJbUE/Nj0uMznzY+4VRnJPZWKc2nsj5tHfTCREqrmeQXBTDjvSCOIZh4EPkzCips30MFXrv8A44t/L1IPE9okym4wPg+3iArfBY2A/iqWRdTrU/07iZL2o36Xf0LVsLbqYuATIGXVlZWtmVlNmBsSDyII4gitclZnExNGdCo6c1ZoiN894xhYrgZ5pDkhj5s/n0UcSf6ip0KMq01GJU0d23ZLdmd4TClFOds8jkvI54s7asfTkPIV7jDYeNCmoI5Vat2s83LZLojQ+yzYjZmxbiylSkV+YJBdvTwhQfveV+XxLEKTVOPLf3/Y7HDaDjF1Jc9vd9zR65Z1AoAoAoAoDmRwoJYgAAkkmwAHEk8hQGR79b7fKSYMOSMPwd+Bl8h0j/5vTj2cFgcv/JUWvJHJxmMv3KfmypxmuscdnWKxqxLma5JIVVUXZmPsqo5k1qrVo0YOchSoyqyyx/14kxsvApgk+XbRI79tI418fdgg2jiH0pCL5m4cdbXJ8di8VPFVPA69Kje1KitPn4shds754vEXEROGi5LGfnSPtScQfJLeprQoxj4naocOhBXnqyN3U2hPHjcPkklLNNEjAu7B1dgrhgScwyljc8LX5VN6p3N2Io01SbS2PQtVjjBQCWIwyP7aI/3lDfnWU2jN7COJniw0TyNliijBZiBYADyHE+Q1NNWwk5OyMzx+2Ztok580OGv4YAbFh1nI9on9mPCOebjW2yjsetwfBoUIqddXl05L39X8B3DFFEoACgDgBYConU78tERMjPjHMWETOQbNIdIk++/C/wBkXY9OdStbVlbE8To4KOrzS6fX8uW1p4NlYIB2LBSdbeOWVySQq/WJ4DkB0F6glKrKyPC161TE1XOT1er/ADoURZ5JpTicQrGVhZIwCFij5KpawLHizczXrOHYNYeN2ryfw9Tk4qsp/wDHB91fF9dPgXjcndJMSgnna6BmHcjmVNvnD0OhyjkRc8RWvG42cZOnHTx5l3AYGnKKqyd/Dl9zTUQAAAAACwA0AA4AeVcg7R1QBQBQBQBQDLbOzExMLwS3yOLHKbEWIIIPUEA66aagipQm4SUluiMoqSafMw/eTdqbBSZZBmjJskoHhbyP1Xt9E+drgXr0OGxcayts+n0OFicLKk77rqRhmCqWY2AFyT0FWpSUVd7FPK5OyLHuHsFpGGNxC2JH9njP0EP0z9tvwFvd47iONeInZbI6Cgqcezj5vq+nuRU999qtPjHvfJC7wxr0yNlkPqzqT6BRyqvFWjY9Dw+goUs3NjDCyNKwihR5ZDwSNSzeptwGvE2A60y8y3OpGCvJmo9n24bYZxicXYz2OSMEMsVxYkkaNJYkaaAE2ve9QnNWsjk4nEurotjQK1FQabR2nDh1zzyxxL1kYID6XOp8hWVFvYyk3sQM3aBgVNg8r+aYedh7myWPuNLeK9ULeKPu1Vj2rgWGGlA8am7qws8bK2SVDZhy+KsL6XlF5Wb8NXeHrRq2vZ3K1gNxMYNJJ8PEP7sPMbeWYIAfjUnOJ3q/6llJdymk/F3+hMYfcfDLrM0uJPSV7J/+NAqkeTBqj2j5aHFxHFsVWVpT06LT5Bt3efD4JVhjXNJa0eGgABtyuBpGnmfdepUaFStK0Vc5jd05Sdl1f5qU0pLNL8pxZBkFxHGpvHCp5L1c839w0Ar1eA4dHDrNLWXyOXisWprs6fs8+r+3gKyGuoVEXfsqxus8J+zKvv8AA/wyx/GuHxSFpxn1Xy/2eg4TUvCUOjv6/wCjQq5Z1goAoAoAoAoAoBLFYZJEKSKrowsVYAgjzBrKbTug1fcx3fLc+FcfhsNEzd1IGnmibxZY4ioVQTqVdyBY3Oh15VtxOPquhkl68znVaFOjepHfZefMvmEiriFeESt7xxbIErHEQxzYjTMkSGSS/LvAmi+r29as0aVappBNlyNScI+1ZHGzN6oYRkw+zpIkv7KHDIT55VksT6mrj4XiWszNP7ilJ2zfMuOzMck8SSx3yOoYZhlI8iORBuD6VzJRcXZmxqxXd8t6GhYYbDZTiWALMRmWFDwZh9JzY5V8iToLNhtRWZjZXZVsPsxAxllYySnjLIc7n3ngPsiwHIVolOUt/sZeu40nDTydzhU72QWzWNkjB4GVvojy1Y8gazGk5avRfmxBxvrsi/7s7HXBwmPNnd2Mkj2sGchV8I+ioVFUDoNdSa3O2y2RGU1yPu294IcMmeeRY15XOpPRVGrHyArMYuTsiCzSdolH2lvNisV4cODhYP2ri87D7C8IwddTc8CLV2sJwac+9V0RWq4qlS09qXwXnz8hngcBHCDkHibVnY5nY9XY6k16OjQp0Y2gjlVq9Ss7zflyXkLO1bjWkN5GrBsSJXcfH91j4STYPeJvR/ZH8ax1R4jDNRv0d/6Olw2eWtbqrf3/AEbRXnj0QUAUAUAUAUAUAUBm+3yBtts3FsFHkPKyyy5wD6sht51VxWyKOOvli/EZb2bTkuuHhZkzIZJHQ2fJfKqoeK5jmuw1AFhYm438Nwka9Tv7IqOp2dNzSu+RWlwwjTXJDEOJJCKL9SeZ+Jr1qdGhHkjkP9xiJcyX2NsSaf8ARhoYjxnkWzkc+4jOoP8AeOABoQHriY7jCacKR0cNgY0nmnq+hoWCgSGNIowFjjVVVRyVRYD4CvON31LzlfUzJt18f3sj5YSzyO5keawbMTl0CMwAXKALaAAcqxOClK99BJxbvclsLucza4vEFh+ygBiU+TOSXP7uSijCOyv7/p/si6iWxIY3buB2egizRwgezFGLuSeiLdiSeZ48zWyMJ1Horke/PVFXx++OLxGmGj+TIf1s4DS/uxjRT94muthuDVJ61NF+fnIr1MRRp7vM+i29foReH2egfvXLTTHjLKc78/Zvoo1OgAr0GHwVGgu6tepz62KqVVl2XRbffzH3eVbKljkvQzYSZ6wSSEXehNIbmYqQy6MpDKftKbr+IFRnBTi4vmrG+nLJJSXLU9CYHFLLGki+zIiuvowBH4GvJtNOzPVJ31QvWDIUAUAUAUAUAUBWt9t2Di1jkhcRYqAloZGF1NxZ45BxMbjQ21FgRwsYyipKzITgpxysoG1NoxLlTa2Fkw7obLLZzFc6HucRFqoNhcXHK9Vezq03eDKDw9Wn7Oq/OQ52ZtHZEZDpLhc44PLMJJB6NKxYe41CbrT9q7IvtdrP0+hLyb6YIccXh/dKh/I1Ds59GYy1P8WRmJ7ScCLhZWlI5RRyP+OW341nsZmezqc9PeQmM7THb/h8I+v0p3EdungXMT8RUuyS3ZjLFe1L01K3tDeLHT/pZyiHjHh/mR/HYuR5XrfRdGMu/Fte/wCxhzivYXm9fhoK7uYISSd3hsOxlIZjazMQNWJYm9vXmQOdd/C4/BrSKcfL+1cqVKOIrO17+G30RIY8NA2SdWiYi4EgKXHUX4j0roRxdCW018vmVZ4WrD2ov89xyk4PAg+mtb009jS4NbnXeVkxY+GSgsJtJQkkJO9CSQhI9DYkbJ2XbQ73AKt7tCzRn0HiT4I6j3V5vHU8leXjr6/c9Dg55qMfDT0LdVQshQBQBQBQBQBQBQARQFc3z2PA2CxZMMRb5PMQxjUkEIxBBtxB1vWHsYex5zhiXkq/AVTuzkuTfMeIawamfSaATY0Mo13sW2NlhkxTDxSkoh/u0Nmt6uCD9xas0o2VzpYWFo36jPtywv8AwsvIGWM+pyMv/K/xrFZaJkcWu6mZYEB5D4VoTyu6KF2Kqvu9Datn7iqtpy9WRZ1r9Z/4m/rUliq6/nL1Ziy6L0Qm7H6z/wAbf1qX7zEf5v1MqMei9EWrsq2emIx5Scd4ggkfK5LLcNEAbE/bNbKeKrt6zl6st4anCTd4r0RsS7qYEf8AtMMfWJG/MVtdao95P1ZdVKmtor0JLCYOOIZYo0jHGyKFF/QCoN3NgvWAFAFAFAFAFAFAFAFARu8q3weJHWCX/kagZ5ghbQVSORYcK9YINHRegsJsSdFFydAOpPAfGsklG7sendh7OGHw8MC8I41S/UgC59Sbn31cSsrHXSsrIqfbNhc2zs/7KWJ/4iY/+7UKq7pqxCvTZh6NVU5jQsrUIn0tQxYTdqEki8diZ/8AmEn/ANNJ/wD0grdR3LmF3Zt9WC8FAFAFAFAFAFAFAFAFAFAJYrDiRGRvZdSp5aMLH8DQFJfsm2eRoJl9JSf+a9a+yiaXQp9Ci9o24seASGSCWRhJIYysuViDlLKVKhdPCwN78RWylhY1G1c1VKEUropM0DKL6H00Pw/1qT4fL+LXy+podLxLJuXuviZMTg5Ww8ow7So/eZbrlQ57m3BTksCbA3FuIqv2UozszZSoyUk+R6HrcXiC36wne7PxaAXPcyMB1ZBmX8VFYkrpojNXi0ea0eqZymhQSjrWCNgOIHUfGpKEnsiSg+g5wOz5579xDNKAbExxu4BPC5UWHvqTpzW6ZNUpPZGg9k2wMXBjjJNh5Y42hkTM4yi5aNh5/QrZTi09S1Qpyi9UbHW4tBQBQBQBQBQBQBQBQBQEJt/e3CYPTETKr2v3a3eSx4eBbkDzNh51htLclGEpbIoO2u2E/wDtMPYa3efX0ISNtRx+lfhpWuVXob1h3vIrWI7QtozHL3rIGvlMSJEPi4Lgj11+NtMq0t7o2Rox2s2VzaEs07hcRMWkXVc8kkpIb6uYjL7JuB06ViNaUe/Fsk6UX3ZJDZoWIsWbTQjT8wL1Z/eVWt/kRWDpb2NW7Jt8WJj2fPbwpbDuOJVBfu2HUIDY9FsdRc4hO+hrr0sveRqlbCscyIGBBFwQQR5HjQFcwe4OzowAuEhIH7QGX8ZCb1HJHoQUIrkVnthhw+G2cI4sPCjSzRouRFTLlvIx0HSMr+/WyFTs5KRsjSz91GQxYoBbZDfztb+v4VYeOhyTIrBVObRZdxN9ZdnF4+7WWOV85jJKSZrKC0dla4yqLgi2nFdb0Z4lzk5P/RZ/bJJRjv8AMvUPbBBnVJMLiEZr6KYnItzbxi1+Xoax20bXI9hK9uZadkb64LEEKkwVzoElBjYnoubRj90mpRqRlsyEqco7osNTIBQBQBQBQBQBQBQGd9rO98uFEeHw5ySSgs0nNYwbWTozG/i5AG2pBEJysjdRpqb1Mejivckkkkkkm5JPEknUk9TVZs6MYpC4QUJWPgwgkXISQFbTS/EdPLMbdK1uWWVzXKGbQk5MJHmD28QFr3PS1yL2JtztetWZ2sTyRvm5kbK4zt7vjb+lq3Q9kwuZM9nPj2rhQuuVpGYjWwEUnHpqQPfW+mtStiKsbZebPQtWCiFAFAU/tU2A2LwJ7sFpYWEyKOLZQwdR1JRmsOZAFRkro2UpZZXZiGx4A9n4j6P9f98vWqFWXI6UFfUDhpA/dyqHEhF5FBJVV6eGydeOlyQSazeNrx0sa8sk7S1vzFX8BKRGy63v4rHnlPEnqWv+dYSzayNijbSOwznwwb2vF97X/wAVtWmwcUab2Xb7yGVcHinLhriGRjdgwBOR2+kCAbE63Frm4tvhO+jKVejl7yNZraVgoAoAoAoAoAoCjdpO4jbQ7uWGRY54gyjPfIynWxIBK2POx4nTgRGUbhOUXeLMyxO4O1Ijb5N3g+tHJGR8C2b8K1OmzesZUW8U/MbjdTaPPCSj90t+VY7Nmf3s/wDD4j3BblbQN7YeXU34JH0HGRx0qLo3IPF1eSRN4fs2xz2zGNRzzzEEe6JCD8akqCIOtXf8iUwnZCt7yzr6RxXb+N2a/wDDWxUzW1J+1Jlw3Y3Nw2BYvCHaRlyGSRrtlvewAAVQSATYC9h0FTSSEYpbFirJIKAKAKAy3frcSRHfFYFM4YlpcMvG51Z4fM8SnM3I1Njoq0VPVbm+lXdPxRRE2krKbHUXup0YEcQRxGoqi4NOzL8K0Zq8WRkUmg/3rzqySWx2WrBkaTR5iqjmyj8Rf8L1KJWxLXZyPRO4WKeTZ+HaUkvlK5m1LBGZVYnmSqqb871ajsc2OxP1kkFAFAFAFAFAFAFAFAFAFAFAFAFAFAFAFAFAVPezcDCY452UxT/to7Bj98cH4AXOtuBFYcUyLjrfmZvtTsrxsN+6KzqOGRgje9ZCAPc5rU6ZsjXrR53K3LsLFK2XIM3S6D/rI/Gsdmzb+8n/AI/EtO6vZli5XD4nLBH1zK8mU8e7CkqCRcZidPqnWpKn1NNSpOrvojasJhljRY41CoihVUcAqiwA9AK2mBWgCgCg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57158" y="1928802"/>
            <a:ext cx="8501122" cy="299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00"/>
              </a:spcAft>
            </a:pPr>
            <a:r>
              <a:rPr lang="ru-RU" sz="3000" dirty="0">
                <a:latin typeface="Arbat" pitchFamily="2" charset="0"/>
              </a:rPr>
              <a:t>А) простой, незнатный человек</a:t>
            </a:r>
          </a:p>
          <a:p>
            <a:pPr marL="342900" lvl="0" indent="-342900">
              <a:spcAft>
                <a:spcPts val="100"/>
              </a:spcAft>
            </a:pPr>
            <a:r>
              <a:rPr lang="ru-RU" sz="3000" dirty="0">
                <a:latin typeface="Arbat" pitchFamily="2" charset="0"/>
              </a:rPr>
              <a:t>Б) убежденный холостяк с большим состоянием</a:t>
            </a:r>
          </a:p>
          <a:p>
            <a:pPr marL="342900" lvl="0" indent="-342900">
              <a:spcAft>
                <a:spcPts val="100"/>
              </a:spcAft>
            </a:pPr>
            <a:r>
              <a:rPr lang="ru-RU" sz="3000" dirty="0">
                <a:latin typeface="Arbat" pitchFamily="2" charset="0"/>
              </a:rPr>
              <a:t>В) человек, скрывающийся от воинской службы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E874~1.ADM\AppData\Local\Temp\HamsterArc{a0f3ecb4-94cd-4051-b349-2531d958c1a9}\01_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571480"/>
            <a:ext cx="800105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Болван</a:t>
            </a:r>
            <a:r>
              <a:rPr lang="ru-RU" sz="4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 </a:t>
            </a:r>
          </a:p>
          <a:p>
            <a:pPr algn="ctr"/>
            <a:r>
              <a:rPr lang="ru-RU" sz="4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в древнерусском языке</a:t>
            </a:r>
            <a:endParaRPr lang="ru-RU" sz="4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bat" pitchFamily="2" charset="0"/>
            </a:endParaRPr>
          </a:p>
        </p:txBody>
      </p:sp>
      <p:pic>
        <p:nvPicPr>
          <p:cNvPr id="20482" name="Picture 2" descr="http://www.100milerun.com/wp-content/uploads/2014/05/ban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15866" y="-6572320"/>
            <a:ext cx="6786610" cy="10840212"/>
          </a:xfrm>
          <a:prstGeom prst="rect">
            <a:avLst/>
          </a:prstGeom>
          <a:noFill/>
        </p:spPr>
      </p:pic>
      <p:sp>
        <p:nvSpPr>
          <p:cNvPr id="21510" name="AutoShape 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xQTEhUUEhQUFRQWGBcYGBYVFxgVFxwYGR4XHBYeFxwcHighGholHBUWITEhJSkrLi4uGh8zODMsOCgtLisBCgoKDg0OGxAQGywlICQsLCwsLzQ0LCwsLC8sLCwsLCw0LCwsLCwsLCwsLCwsLCwsLCwsLCwsLCwsLC8sLCwsLP/AABEIARcAtAMBEQACEQEDEQH/xAAcAAABBQEBAQAAAAAAAAAAAAAAAwQFBgcCCAH/xABLEAACAQIDBQUDCAcGBQIHAAABAgMAEQQSIQUGMUFRBxMiYXEygZEUI0JSYnKhsTNDU4KSwdEkY3Oi4fA0ssLD8RVECCV0g5Ojs//EABsBAQACAwEBAAAAAAAAAAAAAAACBAEDBQYH/8QAOREAAgECBAMFBwQCAgEFAAAAAAECAxEEEiExBUFREyJhgZEycaGx0eHwBhRCwVLxI9IVM2JyksL/2gAMAwEAAhEDEQA/ANxoAoAoAoAoAoAoAoAoAoAoAoAoAoBptbacWGheadxHGguzH8ABxJJsABqSQBQGC7Q7RcRJtBMagZY4iVTDlrAwn9IHsbd441vqFITjl1qvEd/wLaw3c8TeNi7VixUKTwMGjcXB5jqGHJgbgjkRVoqD2gCgCgCgCgCgCgCgCgCgCgCgCgCgCgCgCgOJZQoLMQqjiSbAepNAVrHdoezYjZsXExHKLNOf/wBQasOSW5lRb2RC7T7XcEi/MJPO/JRG0K3+00gFh6Bj5VB1YLmbI0ZvkZRvXvPicfIGxBARTdIUv3acr66u9vpHzsADaqlSs5aLYt0qKhq9yEIrSWCc3S3sxGz5C8NnjYgyQsSEflcHXI9tMwB5XBsLbqVZw0exoq0FPVbnoPdnb8OOw6zwE5TcMp0ZHHtK45MPxBBFwQavJpq6Oe007MlayYCgCgCgCgCgCgCgCgCgCgCgCgCgOZHCgsxAABJJNgAOJJ5CgMn3u7XLExbOVWtocRILp/8AaT6f3msOgYa1pqV4x0WrN9Kg56vRGa7QxM+LbNipZJje47xrqPup7CfugVUlWnLmXI0YR5C+HwHlWonc6eHxZEF359FHVv6VmxG4sNn2Fvx5k1i4uMMRhvFboLn38PyNZ5GbjKWOxrBM0TsLxzLjJ4PoSQ96RyDxMiXA6kTWJ+yvSruGlo0UcVGzTNtqyVQoAoAoAoAoAoAoAoAoAoAoD4TQFc2/v1gcISs06mQfqo7yyX81S+X1awrDaW5mMXLRGRb99ozbRXuIUeHDA+MMRnlI4B8pICD6tzc8eFqr1q1laPMs0aF3eXIq+Fw16pF1sfpPEntOvoNT+FLMg2OsP3s2kSmNOcjDxEfYH86zotyLZN4PZaxrlUeZJ1JPMk8zUW7kbiG1JEhW7ak6Ko9pjyAFZSuZQwhwDBSX9tjmby6AeQGlGyVyMx+GoTTND7C9ikGfGMNDaCM9QpzTEeWYIvqhq/h42jfqUcTPNO3Q1ut5XCgCgCgCgCgCgCgCgPjMALnQDmaArG1+0HZ2HuHxKO40yQ3ma/QiMHL+9asOSW5KMXLZFJ2x2zMbjCYW3R8Q3/bjJv8AxitMsRFbam6OGm99Ci7Z3sx2LuJ8TJkP6uP5mO3QhLFh94tVeWIk9tCxHDQW+pBOgjRiAAFBNgLCtavKSTNsmoRdjvZ2HsAOnH15/jWJyu7mYrLFIlcNhu8NjfINLDTMed/IVjYi2T+BwKLwRR6AVG7IMmYkAFzoBxJ4e+sESPfajy3XBx95yMz+GIeh4v7vxqWW24tbc7wGwcrd7M5lm+sdFXyQcvX8qOXJC4viYKwZTK1tCMyOYYiM4F3blGp4X+2eQ9/Djsiku9Lb5hye0d/kahuRvnh1WLByRDCFQscVmzwvbRQrkAiQ9H1JOhY1ep1Yz2Kc6co7mgVtNYUAUAUAUAUAUAUBgG/m9WKG0sUsOKnjjR1jVEkIUZEXNYcAc5fUa/CqtarKMrIt0KMZRvIp+MxUs36aWab/ABpXlHwckVodab5lhUaa5H2HDe4dK1NmwdJhqC59MVDAz2ivzbW6X+Gp/Kp0/aRGp7LHmCAIBGoOo/lUGrEr3JTZa2RfQf60e5AmEmCDM3Ae/wBABzJOlqwRFIsGZ7Gf2OIhvp5GW3tH7Psjz41m9tjF7bE/EAAAAABwA0FRIHTLQEDisWZnaLDEeE2km4pH1VeTy+XBefQ7FHKry9PzkYzX0QpDs5IUyRiw1JJ1ZmPFmPFmPWoyk5O7JRViI2nhgwIIBB4g8KJ2Ni1Lh2c78kOmCxjk3IWCZzqTyikJ4vyVj7XA+K2a/RrZ9HuVKtLLqtjU63mgKAKAKAKAKAKA8q7Xlz4nEP8AXxGIb+KVz/OufX9tnToK1NH3DxczWk2NiyYgE5YxmbrwUeZrNupC49EWUXY+pOn/AIFYA2dr68ByvxP9KGUPN0d3/l+L7tr9xEA8xBtmuTkj6jNYk+QNWsPTXtM1VHd5fUsG8u4k2GdpMIjTYckt3SayxX1IRf1kd+AHiHCx41OrRzarcipZNORWcNjkDZCwDX9lvC4PQqbEfCqkoSW6NilF7MlYZbtc/R4ep4n4G3vNRDRLYfEVgi0E28MKHKGMkn7OLxt77aL6sRUlTb12INrYSIlxOkx7qI/qomOdh/eSCxA+ylvU1m6jtr+dDGVvcmMNEqKFRQqgWCqLAegFQbb1Zm1j5MtYMkPjwBx0vwPK/T1rJNMru1MICCCP9/1rKbTuiejVmat2Wb5nFIcLiWviYluGP62MaZvvroGHmDzIHSpVM6uc+rTyOxoFbDWFAFAFAFAFAeTiCXbrnf45jXNq+2zqUvYXuH0WCze0xI6DQVC9tjLJTDwKi6AAcT/qaxuRGUb982Y/o1PhHU9TWdgJ42UAEngNTWErktjXuzXYvyfBIWFpZvnpL8bvbIp6ZUCC3UHrXSjHKkjQnz6luVayRbG+0NlQzrlnijlHC0iK/wALjShB2ZT5+yzC3vDNioV+okiuo9O8ViPjUXTg90ZV1sxttPsvhaB1SbENKR4GlkulxqAyIFUqeB0vY0UIrZGXG/Mz/Z4MRMTR906MVeOwGVhx4aHqCOIIPOqNSMlKzN8bNaFjwc1azDRI4KfNcH2l0YfkR5H+o5GhBjsrWDAxxmHDAggEHQg6gihJFUxymFgrkmNtEc6lT9VjzHQ1PcmmMXeSGVJoWKSxsHRhyI69VIuCOYJFSpzcHdGZwU42Z6A3M3kTH4VZ0GVvZljvcpILZl8xqCDzBBrpJpq6ObKLi7MnayYCgCgCgCgPLG04e7xWIT6mInX4SOB+Fc6v7bOnQd6aHuFetRJie1piQsa8W4+nL3f0qUepEX0RQo4AWqJlIW3Z2T8txkcJF4we8l6d2hHhP3myr6Fulb8PC8r9CNR6ZeptuI2rFGSGPiVoFI5j5Q4jiP3S5Iv9k9KummUrEqorBBs6tQjc+MKGUxFxQ2JmX9quy+7lixaj2z3MtuoBMTH4Ol/NBWnERvG/QnF2l7yB2fNVEmx5jpjFlnHBNJAOcROp9VNmH73WsrXQj4FiiIIBBuCLgjgQeFRIHyWOgITa+AEiMh4EfA8jWU7E0ynYZyc0T+2lx6gafh+Vqk1zNiZJ7l7ynZuL7w3+TyWXEKLnwi+VwB9JCSfNSw42tYw9Szys04inmWZbo9GRuGAKkEEAgg3BB4EHmKulE6oAoAoAoDzt2qbPMO1J/qzBJl/eGRv88bn3iqWJjqmXsLK8WiAw89Viy0fY5LyMx5aD+f8AvzrL2I2DEYmsEkjU+x7ZWTCtiGHjxDkjr3UZKoPQnO37wroU45YpFZu7bLlNsxJy7uQiKCmcWzEKQzam4Cq40uLhlJBHPakVqk9R7gMRnU6q1jbMmqMLAhl1OhBHWxuLm16izKd0LTzBQL3JJsqjUk9APQE9AASbAE0MNkXtrG4hVHdRBCxtnl+cy/djiJLt0UsgPW+hzYxmHOBnLoCUkTkO9Cq5t9IhSbX6Gx8hWDbFkPvvss4jBTxKLvkzJ/iRkPH/AJlA99Grqxse2hj2yMQGCkcCAR765jVnY3bq5ZcOAylW1VgQR5HQ1ggxLcvFnK+Hc+OBio80ucvwsfdasy6mJLmWRhUSIxxS0MopW8WHySLMOoD+nAH4afCpx10NiIvaKVg2o1HsV3qzKcBK3ijBaAk8Y/pJ6oToPqn7JroUameOu6OfXp5JabM1WtxoCgCgCgM47a93zNhlxSC74XMXtxMLW7z+Eqr+gbrWurDNGxtozyTuYkDXNOmCsayzCOJ2IUkamxt68vxrMFeSRiTtFs9GbAgEMMUI4RoiD90Afyro3ISp5VYpna5vOcJhMJGIo5VxJnaRJQWQ2sRcAjUPKGHmg8qmc2W7Ff8A4fY3GznZr5TOwS/1QqXt5Zi/vvUWTjsWnfDeZMBh5sW4zFCsMK/WdrFiOF/MdIj1rKIyepQdx9+cRjdqS4dZZZ8I4EiGZI1dO7aN7nIAACQUt9paMRV2a6zVAsJCTVImjAZsL8nxM8HARTSKo6ITmj/yMlUK6tNm2n7JPYCWtJhjAsYdpRuPZmWx9bW/NUPvqW8TH8S556gQGmJahlFe2sgZWU8CCKyjYiq4hvAL8QLH1Gh/KpPc2REcDi5IZY5YL99G6tHbUl+AW3MNfKRzDEc62Um1NWIVknB3PVkZNhmFjYXA1APPXnXROYdUAjjMUkSNJIwVFF2Y8AOZPQDmeVAKowIBBBB1BGoI8qAGUEEEXB0IOot50B587Rdx22fIZYgTg3bwnj3JY6I/2Lmyt6KdbFqlej/KJdoVv4yKdVUtjnZkWeeBfrTwg+neJf8AC9bKPtojLbzXzPQMDVcNs0QO9e5q7URInfu0gkdlkC5nu+siC7WKXtryK25GppnMqU+87Fi3b2YuBhhwigd2oIRxoWbVmzjkx8TXBtofZ0BwyKVtCrdq27GJx2GSDDqCUnMviZVUqwe97m+YM50tbLzvpWVJEXTdx12bbirs2Ji5D4mUDvHHsgDgiX+iDqTzPoKg3c2QhYteImCAsxsB/sW6nlYcaG5BHJcA2IuOBtceRtpepIzYxztIh7vabkcJYopPVhmjP4RJVbErZkqe7Q3wE9VCTQbwHSGTnHKh9xIv+IWpR6EUWU4ioEbDXEYismUiDx89CaRWsW+p9b1k2IunY/u0cTivlLreDDG4vwafQoB1yA5z0bJ51cw9P+TKeJqfwXmbxVoqBQCeJgV0ZGF1dSrDqCLEfA0BTdg458LdJLtErFXFtUZTYug+o3tFejAjmDxMPjP21Z4aq9E+6+i5J+FvT3bWZ088c8fMuqMCAQQQdQRqCOVq7ZWOZoldSrqGVgQysAQQdCCDoQelAZZvT2QKxMmz5BETr3EtzH+44u0Y8iGHSwrTOhGWuzN9OvKOm6KPgt2MZhcZAcRhZlVZVZnUd7GFW92LpcADj4rG3KtdOjKErlpV4u3vNkw8RrdYszmhxhJO6urggZmYOAStmYsc1vZIzW10OhvxAyUJD9wrhTxAIZSD5G3usTQikc3qBssfHOmnGgsRPyeZiDIUuOBW7AcjkQgWa30mLW1toSKySimPVaso2NGYds8VpcJIOazIT6GJl/661YhdwjD2/IqOCxNUjY0PNozZoXHlf4EH+VFuRsShxlYMWGuIxlDKRC43F1kmkPdzN0ptoy2S6QKbSz20HVY76NJ5cF4nkDYpUXLV7GitXUdI7nofY+y4sNCkEChI0FlA+JJPNiSSSeJJNXigPKAKAKArG3cP3eID/RmFj/iINPUtGPd3XnXB41h7pVl7n/X57izh5fxDZOM+TsI2/QObKf2bngv+GxOn1SbcCMueF4+9qNR68n/X09OgrU/5Is9d0rBQHJWhm5AyYfuGyfqyfmz0+wfT6PUacRc4LVKpmWVkbjNoR4I95MzZJWVTIbuyvZrXsNIyFOgFlJOni0wzdToTqStBXZIYbb2GcXTEQN6SJf3i9xWCE6U4O0k15HX/AKjCfZljYjkrqx+AN6xYje25xhsVmaQa6FbAqyHKVGtmAJGYPr5VixOLudO9DakfErKMyKD2zp/Z8M3TEZf4opT/ANIqFb2Ga/5L85GXRS2qgbx38rupHUEURFoWbH+dBYbSYssQqgszGyqoLMx6KBqT5CpRi5OyMSairs0Dc/splmIl2heKPiIFPzrf4jKfmx9lTm14rwq5Tw6WstSnUxLekdDYsFhEhRY4kVI0FlRQFUDyAqwVhegCgCgCgGe18F30TIDZtCjHk6m6E+VwLjmLjnWutSjVg4S2ZmLs7ormGYSx2ZeIKsjWNiLq6tyNiCp9DXiakJUpuL3TOgmmrjjDbxR4ZCmLkyhf0btdi69NLs0i8+JIsdTmt6zheJli45d5rfx8fr4+RRxCjS7zdkR8/adhQbLHiHHVVQD/ADuD+FdyPDq73SXn9Dny4hRXNvyHGB7RsG5s3exf4iXHxQsB6mozwFePK/u/LmYY6hLnb3/lizxSxzx3UpLG44gh0YfkaqNNaMuJ31RAba2XHlMUy58O9rFiTlb6pa+YG+qtfiSNNLxaLmHryjJNOzWzInC7j4FDfucx+27sPhex99Ryo6E8fiZK2f0svkWTDRLGoWNVRRwVQFUegGlCjK8nd7g6C97a2tfyHD8z8TQLQRZKWNqkAFZBRO1tw+CUr4guIjuw1UGzrbNwv4rWGuutQqruM15lnSMlrnFk+4eNpH7uNWkkP0I1Mj/wqCanGnKWyISqRjuy+7u9k+Lns2JK4WPppJMR6A5E9SSR9WrMMN/kVZ4r/FGrbr7m4TAj5iP5wizTSHPK3W7HgNPZWy+VWUklZFVycndlgrJgKAKAKAKAZ7W2lHhommmbKiDXqTwAA5kmwAqUIOclGO7Iykoq72MW3k32xeLYhW7iG/hjRjcj+8YWLE8wDl8ja57eHwEYK80m/VehyK+NcnaN0viL9nu2hFL8ldl+cu8Q4eIe2AL8CNfVW615f9VYBRlHExtrpJfJ/wBPyOlwjEOUXTd9Nn/X9l827stcTCyNpfVW5qw9kj+nMEjnXlcJi6mFrRrU918eq8zqVqUasHCezMvOzJgWUxSEoSrZI3dbjoQOFiCPIivquG4lh69KNSMrXXPl4eR5Grw/Ewk0oN25oTEf4aEcwfPoavRkpK8XdFKalB5ZKz8dBvjcQ0YyozKXNyAxCm3EsoNm4ga9a53EasKUVLKnJ7X/ADb6nc/T/D6nEK7pKTjBK8rfBLxfyT3GkbfWjVvMAA/jofwqlR4rbSrBeX0+56LHfoyftYWq34S/7L6eZZNgbxlJYlOJdI865lkY2C31BDeyLdNK2Yl4OVJzha/Llz6fY4+Fw3FaWJVGrCdlvpmWzt3lf5ml4PbMEptFPFIeiSKx+AN65KaZ25QcfaViO3v26+GjTughkdiPGCQFA8RsCL6lBx51bweG7eeV7WOfxDF/taakldt2I3d3exZnWPFM8TsQA8YTuiTwDBlLJc+ZHUit2I4fOks0XdfEpYfiyqvK9H8C7x4LDZshZZH5o8mf/ITYH0FUC65ye7ON6t24sdh/k8rSImZWBiKqwK8LZlYW91YaTVmRjJxd0QOB7Kdmx2LRSTEftZXYe9VIU+8VFU4rZEnVm92W3Z2zYYEyQRRxJ9WNFQfBQNamQHVAFAFAFAFAFAFAY92sbaMuJGHU/NwWLDrKwvf91GAH3nrtcMo2i6j56I5XEKt2qa97KXHGzFUQZndgiL1ZtBfoOZPIAnlV+vWVKDmyjQoyrVFTjzNQwm6MS4YwgsHYo7TLYSGRCGVhcGwDKLLqANOteXry7a/aa33PZUsPTpU1TiS8crx6SDMv10B/zJqQPQt7q8zieDzh3qTzLpz+/wAPcTsNsfMsP9oBvEV+cK+IZBqri175b624qSdcoFOE4l06vYy2k9PCW3x29DDmorM9uZTNv49Z5s6LZQoUEizNYk3PQa6Djx62H0bAYadGLz8+XQ8hxfHUsTUXZ7Ln1+y+pVsfrNboqj43J/MVy+LybrqPRfNv7Ht/0NRSwlSrzc7eSSt82LSOsa95mBtxjuLsBxyc846c+HmOaelxeI7N51Ly6+7x+fxU1FsoZQDx5nqeZ+NQIxqOKsIz7FU8hWDZ211ZjLajyeFZJ2yoAEDEE+ItcKT4j7I0vy6CrNLE1aSag7XOTiOFcPr1VKvHRbK7Su730Vum23gRLwA63LeZJP51GVWrLeT9WdShwzAKN6dKFv8A4r6XHmDi+bTTkD7xwPrXqcN3qEM2vdXyPj2PtTxtVQ0tOVv/ALM0XcjfYqRBi3JU2CTMbkfZkJ4jox9/WuZjcDl79Nac10+3y921/BY7P3Km/J9fv8/npdcs6gUAUAUAUAUAUAUAUB5x2pie9xE0hN88sje4sSB7hYe6vUYaOWjFeCPO4iWarJ+I93KUNtKIMQO6hllFz9I5Yx+Dv8a5vFJ6xh5nW4JTWaU37jWsNC4HzbKy8lcEn0Dg6D1DGuQzuTuhwkga4IKuOKnj5Ecip6j00IIGDEZkdPFkbh4HNmXlmc2DAebEAjne/I35PFcHGdN1o+0t/FfVfnI2Ncyg7SwPyeUxHhxjJ5ob2GvEixXroDzr1vAuJfvMKs778dJePR+a+Nzw/FcG8PXeVd16rw6ry+TRCbWwTZu8UFhazAakW4EDn09wqXE8HOpJVaavpZr+z0f6R49QwSlhsQ8sZO6lyTsk0+mys9t7iOGxVgVC6sCNFN9fQXrjqjVbtlfoz3NfiHDuzcu2ppNP+UfqTeF2qrAHrWlo3qnnipLZq/qOhjl61gi6TIt8V4zIUBDABXW2YKOTDjlJu2n1tQLXqRrpxkp58t77Pml9OenXVaEbtKXjas2b0R1XONKm5z2SbfuWrJCKDKqr0AHwFeyhDJFRXJW9D4DUrOrUlUlvJt+ruJyR1IJmg9nG9BNsJOdQPmXPMD9WfMAXB5gEchfhY/Cdm+0hs9/D7HfwGL7RZJ7r4/c0OuadIKAKAKAKAKAKAKA81SYZo3aN9GRmRvvKSD+Ir1VGSlTi10R5usnGck+rKxvjD4425FSvwN/+quXxKHfjLwt6f7Ojw2XdlHxv+ehpHYrtVPkUsBYq0c2e66FUcLlc9VDoQeVuOl65Ukd2jZwaNNlxCGwnsjjg1ygN/wBm99L21W99NQRqYE8vUqW+W3ThQrRuZ2YlVVshjSTirPkC30DEITqVBFrEivicO66UM1o/y8V/sVanZxuZ3ixJO3eTSNJJ9ZjqPu20UacFsKs0aMKKSpqxy5zc/a1J7Y+L7xbN7a6N59G99viDXp8JiO2hd7rf88TyuNw3YVLLZ7fTyJILVopDGbY8bEtYqTxykj8OF6p1cBQqSzSjr5o7WD/UXEsJTVOlVeVbJpSt7rp2Xhsc/wDosdiDnNxbV2/laorhuGX8fi/qban6p4rU3reiiv8A8/DYaYjZMg9hww6PofiBr8BVGrwd3vSl5P6r6HpcB+u3FKOLpXf+Uf8Aq9PR+RxhtkPmBkK2BvYEm5HC5IFtfWp4XhcoTU6jWnJfiNPGv1lHF4eWHw0GlJWbdr25pJX32vfblzHuNmSNS8jBVHEn/ep8q605xgs0nZHiacJVJZYq7EMDszF4sXiUYaI8JZlvIw6pFyHmxFxXBxXGknlpLz/PudSnhKdP/wBR3fRbev0JmLs9QeJsVjC4sQyyiPKw1BQKuhBsefAVyJ8RxE95FiM8msYRXl/ZPbI3hxOBmjixkpxGFmdY0ncASwyNoizFQA8bH6ZFwTrpas0q2fR7nQw+J7TuvRmk1vLQUAUAUAUAUAUBm3aVugzMcXh1LGw75FFybCwdRzNgAR0APW/SwGLVP/jnty8Psc/G4V1O/Hf5mVbXwHfwlRbN7SHzH8iLj311MTR7WnZb7o5eGr9jUzPbZlR2JtebBzrNCcsiEghuBHBlccwenv0IFeda5M9LCeV5om57s75xTwq6loQbjupUaRQRoRG6/Qvewb0AAFqlHDVZRzRi2jd/5DDRlllNRfR/XYYb3yDFKqrIWKEsLIY4w1rDRvETYsL8LE2F6uYfATknnVtNOt/zc5XEuLUe6qUs1nrba1uvXpZ+8qWHk4qwsw0IPEGqUouLcZbonGUZxUou6YrBP3Uiv9Hg/wB08T7tD7vOrGErdlVT5PR/ngVsbh+2ouK3Wq/PEs+InWNS0jKqjizEAfE16KUoxV5OyPKwhKbyxV2MMNjp8R/weHZ0/bTHuYj5qCMzj0FcjEcZpU3aCv8An50OlDhtta0reC1f0Q4bZO0gL3wRPNbTAe5v9KoLj076xX55m54PDf8Au+H0ONm40yBxIndyxMUkS+YA8QQeakEEGu7hMVHE086OfisP2Ekk7pq6Y9lhZYzKyMIhqXIstuR11t52t51n95QcsubX4euxu/8AGYtU+0dN28r+m/wG26ex/lcgxky3iU/2aNhpb9swPFjbw9Br0NeY4njnWnlj7KOlSpdhDIvaftP+vqW59sRhmjiSTESKbMkChsp6O7FY0b7JYHyrjVKtOkr1JJfP0WvwLlDCVKnso5xW25IlzzYOZIx7TCSBio6sBJqB9m59a0U8fhqlRU4y1e2j1+HzsWp8OqRjfQT31wAkweJQgaxSWvwzKCVPuYA+6rsHaSZz492afiXPdbGNNgsLM/tSwQyN6uisfxNdM7BKUAUAUAUAUAUAUBUt4tw4MQTJGe4lOpKi6MeZZNNeOoIJvrereHxtSjpuuhUxGDp1tXo+pkG/fZvPEyyMEGZghdWBVr31sbNmCgnhbTj1sS7PFzWTSXPp7/LxtcrRdTBwefWPLr7rePhew/wWHWNFRRZVAAHkK7cIKEVFbI8/Um5ycpbseoKkaGNNp7L73xLZZBwPIjo3l58vwqnisIqyutJfmj/NC3g8bLDuz1i91/a/NSufLlKsCV8Nw2oIBHG5GlefkrNpnp46pNcx7u3tnZdlkxszyTKSFWVJHjjUEhMiquUnKFNzc1XxNTEVXZu6K7w0oNqlFJPpuzV9i7Rw+JW+HmjlA45GBI6Zl4r7xXPcHHdGl0XHdCm1pUhiklk0SNWdiNTZRc286wld2RHs7uyKbuRgGnxDz4hQrT2maMahVQIkKNfiQDcnS5FrV6N05YXCqHOXy/H/AEbMBCniMXprGktPGTe/u0dvJli32w8k7Q4RbCCbO2IbXN3cZjIRSOGcuFPO17c65lWeSNztY2u6dPTdg8bTyHCwkxxRhe/kTwkXF1hiI9litizDVVK21a68PGYrsElH2nt4eL/rx9xQwOEz9+e3zLPgsFHDGqRqqIosqqLADyFcdxSvObu3uzs3eyK9tOb5ZL8ni/QxspxMnK6kMIUPN2IGb6q3HFha3w/CZprETVkvZ8fH3Ll1fuK2LxChBwW7GnaJje6wOJbm0ZjW3HNJ4Ft72v7q7tKLlNJHDgr1F6+hM9lm1O8wawMfHhgsfrGBaI/BSv7hNdvF4fsZ25Mu4TEdtC/MuVVSyFAFAFAFAFAFAJ4idUVndgqqCzMdAANSTRK+iDdtWY3vNt1sZOX1Ea3WJTxC8yftNYE9AAOVz6PBYXsYXftPf6Hmcdiu2nZeytvqMYxV05rPuKxaRIXkYKo4k/y6nyFQnUjCOaTshCnOpLLBXZ3s3YM+O8WIDQYU8Ib5ZpR/ekfo0P1Rqdb20rzGO4tKpeFPRHXoYaFDX2p9eS93V+Jatp7mYafDdwYkQBWWMqMpQkaEW5XsSDoba3rjxqSi73LlOUoyzXPP2F2aUmeKVcskbFGB5FTY1fctLo6qd9SW+QtEwlhZo5F1V0JVh7xUL30YaT3NP3F3pG04ZcFjQpmCWaxyd9GbhmAHsuNL26gi3LRUhkeaJTq08jzRJ7Ym7RwUheOWedCpXJKyMyi4IKsQt+FrE8PSx3PHTmkqjvbYYOrToTk8tr728Pxk3Bh2LF3tmNhYG4Ci9hfmbkknztyqtVqZ2YxNZ1535LYi8Nh8ThnlyQrOkkryqyyqknjNyrq4A8PsghjoBoK4+M4dKtW7WE7aJWa6dGvoXcNjIQpqElsLvg8XiNJmXDRc1hcvMw6GSwEXnlDHoy1Kjw2EXmqvM+m0fTn8uqFXHaWgrEjDh44Y1jiVURRZVUWA/wBb6k8zXSbucycr6szPf7aPf4qPDLqkFppT/eEHuU9QCWPqK7HB8Nnqdo9l+fnuK1afZ0m+ctF7ub/okezTEMuPVRezo6sOVgMwPrdfxPWuzxSKdJPoxwyT7Rrw+hsVcI7gUAUAUAUAUB8Y2FzoBQGSb8b2fKm7mE/2dTckfrGHA/cB4dTr0rt4DB5P+Se/JdPucTH4vN/xw25+Ph7iuR11Djs+Y3HrCt2uSSFRFF3djwVBzJNaq9eFGGaZmlQnWllj5vkie3Z3UdnXEY0BpRrHDxjh6eTydW5Hhyrx+Nx88RLwOtCEacclPzfN/bwL5Dh7VQNsYDtErJtSM67TdwGxLfK8GB8oAAkj0HegcCDwDgaa8RbprvpVbd17FilUy6MyPEbTeMmOZHjccUdSrD1BFxVnLfYtJ3ENhbLxWNxIGDRy6kHOpKBPtM/0fz6XrMmorUjKSS1PQ+6e7+Iw6D5VjJcTJbUE/Nj0uMznzY+4VRnJPZWKc2nsj5tHfTCREqrmeQXBTDjvSCOIZh4EPkzCips30MFXrv8A44t/L1IPE9okym4wPg+3iArfBY2A/iqWRdTrU/07iZL2o36Xf0LVsLbqYuATIGXVlZWtmVlNmBsSDyII4gitclZnExNGdCo6c1ZoiN894xhYrgZ5pDkhj5s/n0UcSf6ip0KMq01GJU0d23ZLdmd4TClFOds8jkvI54s7asfTkPIV7jDYeNCmoI5Vat2s83LZLojQ+yzYjZmxbiylSkV+YJBdvTwhQfveV+XxLEKTVOPLf3/Y7HDaDjF1Jc9vd9zR65Z1AoAoAoAoDmRwoJYgAAkkmwAHEk8hQGR79b7fKSYMOSMPwd+Bl8h0j/5vTj2cFgcv/JUWvJHJxmMv3KfmypxmuscdnWKxqxLma5JIVVUXZmPsqo5k1qrVo0YOchSoyqyyx/14kxsvApgk+XbRI79tI418fdgg2jiH0pCL5m4cdbXJ8di8VPFVPA69Kje1KitPn4shds754vEXEROGi5LGfnSPtScQfJLeprQoxj4naocOhBXnqyN3U2hPHjcPkklLNNEjAu7B1dgrhgScwyljc8LX5VN6p3N2Io01SbS2PQtVjjBQCWIwyP7aI/3lDfnWU2jN7COJniw0TyNliijBZiBYADyHE+Q1NNWwk5OyMzx+2Ztok580OGv4YAbFh1nI9on9mPCOebjW2yjsetwfBoUIqddXl05L39X8B3DFFEoACgDgBYConU78tERMjPjHMWETOQbNIdIk++/C/wBkXY9OdStbVlbE8To4KOrzS6fX8uW1p4NlYIB2LBSdbeOWVySQq/WJ4DkB0F6glKrKyPC161TE1XOT1er/ADoURZ5JpTicQrGVhZIwCFij5KpawLHizczXrOHYNYeN2ryfw9Tk4qsp/wDHB91fF9dPgXjcndJMSgnna6BmHcjmVNvnD0OhyjkRc8RWvG42cZOnHTx5l3AYGnKKqyd/Dl9zTUQAAAAACwA0AA4AeVcg7R1QBQBQBQBQDLbOzExMLwS3yOLHKbEWIIIPUEA66aagipQm4SUluiMoqSafMw/eTdqbBSZZBmjJskoHhbyP1Xt9E+drgXr0OGxcayts+n0OFicLKk77rqRhmCqWY2AFyT0FWpSUVd7FPK5OyLHuHsFpGGNxC2JH9njP0EP0z9tvwFvd47iONeInZbI6Cgqcezj5vq+nuRU999qtPjHvfJC7wxr0yNlkPqzqT6BRyqvFWjY9Dw+goUs3NjDCyNKwihR5ZDwSNSzeptwGvE2A60y8y3OpGCvJmo9n24bYZxicXYz2OSMEMsVxYkkaNJYkaaAE2ve9QnNWsjk4nEurotjQK1FQabR2nDh1zzyxxL1kYID6XOp8hWVFvYyk3sQM3aBgVNg8r+aYedh7myWPuNLeK9ULeKPu1Vj2rgWGGlA8am7qws8bK2SVDZhy+KsL6XlF5Wb8NXeHrRq2vZ3K1gNxMYNJJ8PEP7sPMbeWYIAfjUnOJ3q/6llJdymk/F3+hMYfcfDLrM0uJPSV7J/+NAqkeTBqj2j5aHFxHFsVWVpT06LT5Bt3efD4JVhjXNJa0eGgABtyuBpGnmfdepUaFStK0Vc5jd05Sdl1f5qU0pLNL8pxZBkFxHGpvHCp5L1c839w0Ar1eA4dHDrNLWXyOXisWprs6fs8+r+3gKyGuoVEXfsqxus8J+zKvv8AA/wyx/GuHxSFpxn1Xy/2eg4TUvCUOjv6/wCjQq5Z1goAoAoAoAoAoBLFYZJEKSKrowsVYAgjzBrKbTug1fcx3fLc+FcfhsNEzd1IGnmibxZY4ioVQTqVdyBY3Oh15VtxOPquhkl68znVaFOjepHfZefMvmEiriFeESt7xxbIErHEQxzYjTMkSGSS/LvAmi+r29as0aVappBNlyNScI+1ZHGzN6oYRkw+zpIkv7KHDIT55VksT6mrj4XiWszNP7ilJ2zfMuOzMck8SSx3yOoYZhlI8iORBuD6VzJRcXZmxqxXd8t6GhYYbDZTiWALMRmWFDwZh9JzY5V8iToLNhtRWZjZXZVsPsxAxllYySnjLIc7n3ngPsiwHIVolOUt/sZeu40nDTydzhU72QWzWNkjB4GVvojy1Y8gazGk5avRfmxBxvrsi/7s7HXBwmPNnd2Mkj2sGchV8I+ioVFUDoNdSa3O2y2RGU1yPu294IcMmeeRY15XOpPRVGrHyArMYuTsiCzSdolH2lvNisV4cODhYP2ri87D7C8IwddTc8CLV2sJwac+9V0RWq4qlS09qXwXnz8hngcBHCDkHibVnY5nY9XY6k16OjQp0Y2gjlVq9Ss7zflyXkLO1bjWkN5GrBsSJXcfH91j4STYPeJvR/ZH8ax1R4jDNRv0d/6Olw2eWtbqrf3/AEbRXnj0QUAUAUAUAUAUAUBm+3yBtts3FsFHkPKyyy5wD6sht51VxWyKOOvli/EZb2bTkuuHhZkzIZJHQ2fJfKqoeK5jmuw1AFhYm438Nwka9Tv7IqOp2dNzSu+RWlwwjTXJDEOJJCKL9SeZ+Jr1qdGhHkjkP9xiJcyX2NsSaf8ARhoYjxnkWzkc+4jOoP8AeOABoQHriY7jCacKR0cNgY0nmnq+hoWCgSGNIowFjjVVVRyVRYD4CvON31LzlfUzJt18f3sj5YSzyO5keawbMTl0CMwAXKALaAAcqxOClK99BJxbvclsLucza4vEFh+ygBiU+TOSXP7uSijCOyv7/p/si6iWxIY3buB2egizRwgezFGLuSeiLdiSeZ48zWyMJ1Horke/PVFXx++OLxGmGj+TIf1s4DS/uxjRT94muthuDVJ61NF+fnIr1MRRp7vM+i29foReH2egfvXLTTHjLKc78/Zvoo1OgAr0GHwVGgu6tepz62KqVVl2XRbffzH3eVbKljkvQzYSZ6wSSEXehNIbmYqQy6MpDKftKbr+IFRnBTi4vmrG+nLJJSXLU9CYHFLLGki+zIiuvowBH4GvJtNOzPVJ31QvWDIUAUAUAUAUAUBWt9t2Di1jkhcRYqAloZGF1NxZ45BxMbjQ21FgRwsYyipKzITgpxysoG1NoxLlTa2Fkw7obLLZzFc6HucRFqoNhcXHK9Vezq03eDKDw9Wn7Oq/OQ52ZtHZEZDpLhc44PLMJJB6NKxYe41CbrT9q7IvtdrP0+hLyb6YIccXh/dKh/I1Ds59GYy1P8WRmJ7ScCLhZWlI5RRyP+OW341nsZmezqc9PeQmM7THb/h8I+v0p3EdungXMT8RUuyS3ZjLFe1L01K3tDeLHT/pZyiHjHh/mR/HYuR5XrfRdGMu/Fte/wCxhzivYXm9fhoK7uYISSd3hsOxlIZjazMQNWJYm9vXmQOdd/C4/BrSKcfL+1cqVKOIrO17+G30RIY8NA2SdWiYi4EgKXHUX4j0roRxdCW018vmVZ4WrD2ov89xyk4PAg+mtb009jS4NbnXeVkxY+GSgsJtJQkkJO9CSQhI9DYkbJ2XbQ73AKt7tCzRn0HiT4I6j3V5vHU8leXjr6/c9Dg55qMfDT0LdVQshQBQBQBQBQBQBQARQFc3z2PA2CxZMMRb5PMQxjUkEIxBBtxB1vWHsYex5zhiXkq/AVTuzkuTfMeIawamfSaATY0Mo13sW2NlhkxTDxSkoh/u0Nmt6uCD9xas0o2VzpYWFo36jPtywv8AwsvIGWM+pyMv/K/xrFZaJkcWu6mZYEB5D4VoTyu6KF2Kqvu9Datn7iqtpy9WRZ1r9Z/4m/rUliq6/nL1Ziy6L0Qm7H6z/wAbf1qX7zEf5v1MqMei9EWrsq2emIx5Scd4ggkfK5LLcNEAbE/bNbKeKrt6zl6st4anCTd4r0RsS7qYEf8AtMMfWJG/MVtdao95P1ZdVKmtor0JLCYOOIZYo0jHGyKFF/QCoN3NgvWAFAFAFAFAFAFAFAFARu8q3weJHWCX/kagZ5ghbQVSORYcK9YINHRegsJsSdFFydAOpPAfGsklG7sendh7OGHw8MC8I41S/UgC59Sbn31cSsrHXSsrIqfbNhc2zs/7KWJ/4iY/+7UKq7pqxCvTZh6NVU5jQsrUIn0tQxYTdqEki8diZ/8AmEn/ANNJ/wD0grdR3LmF3Zt9WC8FAFAFAFAFAFAFAFAFAFAJYrDiRGRvZdSp5aMLH8DQFJfsm2eRoJl9JSf+a9a+yiaXQp9Ci9o24seASGSCWRhJIYysuViDlLKVKhdPCwN78RWylhY1G1c1VKEUropM0DKL6H00Pw/1qT4fL+LXy+podLxLJuXuviZMTg5Ww8ow7So/eZbrlQ57m3BTksCbA3FuIqv2UozszZSoyUk+R6HrcXiC36wne7PxaAXPcyMB1ZBmX8VFYkrpojNXi0ea0eqZymhQSjrWCNgOIHUfGpKEnsiSg+g5wOz5579xDNKAbExxu4BPC5UWHvqTpzW6ZNUpPZGg9k2wMXBjjJNh5Y42hkTM4yi5aNh5/QrZTi09S1Qpyi9UbHW4tBQBQBQBQBQBQBQBQBQEJt/e3CYPTETKr2v3a3eSx4eBbkDzNh51htLclGEpbIoO2u2E/wDtMPYa3efX0ISNtRx+lfhpWuVXob1h3vIrWI7QtozHL3rIGvlMSJEPi4Lgj11+NtMq0t7o2Rox2s2VzaEs07hcRMWkXVc8kkpIb6uYjL7JuB06ViNaUe/Fsk6UX3ZJDZoWIsWbTQjT8wL1Z/eVWt/kRWDpb2NW7Jt8WJj2fPbwpbDuOJVBfu2HUIDY9FsdRc4hO+hrr0sveRqlbCscyIGBBFwQQR5HjQFcwe4OzowAuEhIH7QGX8ZCb1HJHoQUIrkVnthhw+G2cI4sPCjSzRouRFTLlvIx0HSMr+/WyFTs5KRsjSz91GQxYoBbZDfztb+v4VYeOhyTIrBVObRZdxN9ZdnF4+7WWOV85jJKSZrKC0dla4yqLgi2nFdb0Z4lzk5P/RZ/bJJRjv8AMvUPbBBnVJMLiEZr6KYnItzbxi1+Xoax20bXI9hK9uZadkb64LEEKkwVzoElBjYnoubRj90mpRqRlsyEqco7osNTIBQBQBQBQBQBQBQGd9rO98uFEeHw5ySSgs0nNYwbWTozG/i5AG2pBEJysjdRpqb1Mejivckkkkkkm5JPEknUk9TVZs6MYpC4QUJWPgwgkXISQFbTS/EdPLMbdK1uWWVzXKGbQk5MJHmD28QFr3PS1yL2JtztetWZ2sTyRvm5kbK4zt7vjb+lq3Q9kwuZM9nPj2rhQuuVpGYjWwEUnHpqQPfW+mtStiKsbZebPQtWCiFAFAU/tU2A2LwJ7sFpYWEyKOLZQwdR1JRmsOZAFRkro2UpZZXZiGx4A9n4j6P9f98vWqFWXI6UFfUDhpA/dyqHEhF5FBJVV6eGydeOlyQSazeNrx0sa8sk7S1vzFX8BKRGy63v4rHnlPEnqWv+dYSzayNijbSOwznwwb2vF97X/wAVtWmwcUab2Xb7yGVcHinLhriGRjdgwBOR2+kCAbE63Frm4tvhO+jKVejl7yNZraVgoAoAoAoAoAoCjdpO4jbQ7uWGRY54gyjPfIynWxIBK2POx4nTgRGUbhOUXeLMyxO4O1Ijb5N3g+tHJGR8C2b8K1OmzesZUW8U/MbjdTaPPCSj90t+VY7Nmf3s/wDD4j3BblbQN7YeXU34JH0HGRx0qLo3IPF1eSRN4fs2xz2zGNRzzzEEe6JCD8akqCIOtXf8iUwnZCt7yzr6RxXb+N2a/wDDWxUzW1J+1Jlw3Y3Nw2BYvCHaRlyGSRrtlvewAAVQSATYC9h0FTSSEYpbFirJIKAKAKAy3frcSRHfFYFM4YlpcMvG51Z4fM8SnM3I1Njoq0VPVbm+lXdPxRRE2krKbHUXup0YEcQRxGoqi4NOzL8K0Zq8WRkUmg/3rzqySWx2WrBkaTR5iqjmyj8Rf8L1KJWxLXZyPRO4WKeTZ+HaUkvlK5m1LBGZVYnmSqqb871ajsc2OxP1kkFAFAFAFAFAFAFAFAFAFAFAFAFAFAFAFAFAVPezcDCY452UxT/to7Bj98cH4AXOtuBFYcUyLjrfmZvtTsrxsN+6KzqOGRgje9ZCAPc5rU6ZsjXrR53K3LsLFK2XIM3S6D/rI/Gsdmzb+8n/AI/EtO6vZli5XD4nLBH1zK8mU8e7CkqCRcZidPqnWpKn1NNSpOrvojasJhljRY41CoihVUcAqiwA9AK2mBWgCgCg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57158" y="2428868"/>
            <a:ext cx="8501122" cy="20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00"/>
              </a:spcAft>
            </a:pPr>
            <a:r>
              <a:rPr lang="ru-RU" sz="3000" dirty="0">
                <a:latin typeface="Arbat" pitchFamily="2" charset="0"/>
              </a:rPr>
              <a:t>А) бескорыстный человек</a:t>
            </a:r>
          </a:p>
          <a:p>
            <a:pPr marL="342900" lvl="0" indent="-342900">
              <a:spcAft>
                <a:spcPts val="100"/>
              </a:spcAft>
            </a:pPr>
            <a:r>
              <a:rPr lang="ru-RU" sz="3000" dirty="0">
                <a:latin typeface="Arbat" pitchFamily="2" charset="0"/>
              </a:rPr>
              <a:t>Б) вдовец</a:t>
            </a:r>
          </a:p>
          <a:p>
            <a:pPr marL="342900" lvl="0" indent="-342900">
              <a:spcAft>
                <a:spcPts val="100"/>
              </a:spcAft>
            </a:pPr>
            <a:r>
              <a:rPr lang="ru-RU" sz="3000" dirty="0">
                <a:latin typeface="Arbat" pitchFamily="2" charset="0"/>
              </a:rPr>
              <a:t>В) массивная глыба, скала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E874~1.ADM\AppData\Local\Temp\HamsterArc{a0f3ecb4-94cd-4051-b349-2531d958c1a9}\01_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571480"/>
            <a:ext cx="8001056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Олух</a:t>
            </a:r>
            <a:endParaRPr lang="ru-RU" sz="4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bat" pitchFamily="2" charset="0"/>
            </a:endParaRPr>
          </a:p>
        </p:txBody>
      </p:sp>
      <p:pic>
        <p:nvPicPr>
          <p:cNvPr id="20482" name="Picture 2" descr="http://www.100milerun.com/wp-content/uploads/2014/05/ban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15866" y="-6572320"/>
            <a:ext cx="6786610" cy="10840212"/>
          </a:xfrm>
          <a:prstGeom prst="rect">
            <a:avLst/>
          </a:prstGeom>
          <a:noFill/>
        </p:spPr>
      </p:pic>
      <p:sp>
        <p:nvSpPr>
          <p:cNvPr id="21510" name="AutoShape 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xQTEhUUEhQUFRQWGBcYGBYVFxgVFxwYGR4XHBYeFxwcHighGholHBUWITEhJSkrLi4uGh8zODMsOCgtLisBCgoKDg0OGxAQGywlICQsLCwsLzQ0LCwsLC8sLCwsLCw0LCwsLCwsLCwsLCwsLCwsLCwsLCwsLCwsLC8sLCwsLP/AABEIARcAtAMBEQACEQEDEQH/xAAcAAABBQEBAQAAAAAAAAAAAAAAAwQFBgcCCAH/xABLEAACAQIDBQUDCAcGBQIHAAABAgMAEQQSIQUGMUFRBxMiYXEygZEUI0JSYnKhsTNDU4KSwdEkY3Oi4fA0ssLD8RVECCV0g5Ojs//EABsBAQACAwEBAAAAAAAAAAAAAAACBAEDBQYH/8QAOREAAgECBAMFBwQCAgEFAAAAAAECAxEEEiExBUFREyJhgZEycaGx0eHwBhRCwVLxI9IVM2JyksL/2gAMAwEAAhEDEQA/ANxoAoAoAoAoAoAoAoAoAoAoAoAoAoBptbacWGheadxHGguzH8ABxJJsABqSQBQGC7Q7RcRJtBMagZY4iVTDlrAwn9IHsbd441vqFITjl1qvEd/wLaw3c8TeNi7VixUKTwMGjcXB5jqGHJgbgjkRVoqD2gCgCgCgCgCgCgCgCgCgCgCgCgCgCgCgCgOJZQoLMQqjiSbAepNAVrHdoezYjZsXExHKLNOf/wBQasOSW5lRb2RC7T7XcEi/MJPO/JRG0K3+00gFh6Bj5VB1YLmbI0ZvkZRvXvPicfIGxBARTdIUv3acr66u9vpHzsADaqlSs5aLYt0qKhq9yEIrSWCc3S3sxGz5C8NnjYgyQsSEflcHXI9tMwB5XBsLbqVZw0exoq0FPVbnoPdnb8OOw6zwE5TcMp0ZHHtK45MPxBBFwQavJpq6Oe007MlayYCgCgCgCgCgCgCgCgCgCgCgCgCgOZHCgsxAABJJNgAOJJ5CgMn3u7XLExbOVWtocRILp/8AaT6f3msOgYa1pqV4x0WrN9Kg56vRGa7QxM+LbNipZJje47xrqPup7CfugVUlWnLmXI0YR5C+HwHlWonc6eHxZEF359FHVv6VmxG4sNn2Fvx5k1i4uMMRhvFboLn38PyNZ5GbjKWOxrBM0TsLxzLjJ4PoSQ96RyDxMiXA6kTWJ+yvSruGlo0UcVGzTNtqyVQoAoAoAoAoAoAoAoAoAoAoD4TQFc2/v1gcISs06mQfqo7yyX81S+X1awrDaW5mMXLRGRb99ozbRXuIUeHDA+MMRnlI4B8pICD6tzc8eFqr1q1laPMs0aF3eXIq+Fw16pF1sfpPEntOvoNT+FLMg2OsP3s2kSmNOcjDxEfYH86zotyLZN4PZaxrlUeZJ1JPMk8zUW7kbiG1JEhW7ak6Ko9pjyAFZSuZQwhwDBSX9tjmby6AeQGlGyVyMx+GoTTND7C9ikGfGMNDaCM9QpzTEeWYIvqhq/h42jfqUcTPNO3Q1ut5XCgCgCgCgCgCgCgCgPjMALnQDmaArG1+0HZ2HuHxKO40yQ3ma/QiMHL+9asOSW5KMXLZFJ2x2zMbjCYW3R8Q3/bjJv8AxitMsRFbam6OGm99Ci7Z3sx2LuJ8TJkP6uP5mO3QhLFh94tVeWIk9tCxHDQW+pBOgjRiAAFBNgLCtavKSTNsmoRdjvZ2HsAOnH15/jWJyu7mYrLFIlcNhu8NjfINLDTMed/IVjYi2T+BwKLwRR6AVG7IMmYkAFzoBxJ4e+sESPfajy3XBx95yMz+GIeh4v7vxqWW24tbc7wGwcrd7M5lm+sdFXyQcvX8qOXJC4viYKwZTK1tCMyOYYiM4F3blGp4X+2eQ9/Djsiku9Lb5hye0d/kahuRvnh1WLByRDCFQscVmzwvbRQrkAiQ9H1JOhY1ep1Yz2Kc6co7mgVtNYUAUAUAUAUAUAUBgG/m9WKG0sUsOKnjjR1jVEkIUZEXNYcAc5fUa/CqtarKMrIt0KMZRvIp+MxUs36aWab/ABpXlHwckVodab5lhUaa5H2HDe4dK1NmwdJhqC59MVDAz2ivzbW6X+Gp/Kp0/aRGp7LHmCAIBGoOo/lUGrEr3JTZa2RfQf60e5AmEmCDM3Ae/wBABzJOlqwRFIsGZ7Gf2OIhvp5GW3tH7Psjz41m9tjF7bE/EAAAAABwA0FRIHTLQEDisWZnaLDEeE2km4pH1VeTy+XBefQ7FHKry9PzkYzX0QpDs5IUyRiw1JJ1ZmPFmPFmPWoyk5O7JRViI2nhgwIIBB4g8KJ2Ni1Lh2c78kOmCxjk3IWCZzqTyikJ4vyVj7XA+K2a/RrZ9HuVKtLLqtjU63mgKAKAKAKAKAKA8q7Xlz4nEP8AXxGIb+KVz/OufX9tnToK1NH3DxczWk2NiyYgE5YxmbrwUeZrNupC49EWUXY+pOn/AIFYA2dr68ByvxP9KGUPN0d3/l+L7tr9xEA8xBtmuTkj6jNYk+QNWsPTXtM1VHd5fUsG8u4k2GdpMIjTYckt3SayxX1IRf1kd+AHiHCx41OrRzarcipZNORWcNjkDZCwDX9lvC4PQqbEfCqkoSW6NilF7MlYZbtc/R4ep4n4G3vNRDRLYfEVgi0E28MKHKGMkn7OLxt77aL6sRUlTb12INrYSIlxOkx7qI/qomOdh/eSCxA+ylvU1m6jtr+dDGVvcmMNEqKFRQqgWCqLAegFQbb1Zm1j5MtYMkPjwBx0vwPK/T1rJNMru1MICCCP9/1rKbTuiejVmat2Wb5nFIcLiWviYluGP62MaZvvroGHmDzIHSpVM6uc+rTyOxoFbDWFAFAFAFAFAeTiCXbrnf45jXNq+2zqUvYXuH0WCze0xI6DQVC9tjLJTDwKi6AAcT/qaxuRGUb982Y/o1PhHU9TWdgJ42UAEngNTWErktjXuzXYvyfBIWFpZvnpL8bvbIp6ZUCC3UHrXSjHKkjQnz6luVayRbG+0NlQzrlnijlHC0iK/wALjShB2ZT5+yzC3vDNioV+okiuo9O8ViPjUXTg90ZV1sxttPsvhaB1SbENKR4GlkulxqAyIFUqeB0vY0UIrZGXG/Mz/Z4MRMTR906MVeOwGVhx4aHqCOIIPOqNSMlKzN8bNaFjwc1azDRI4KfNcH2l0YfkR5H+o5GhBjsrWDAxxmHDAggEHQg6gihJFUxymFgrkmNtEc6lT9VjzHQ1PcmmMXeSGVJoWKSxsHRhyI69VIuCOYJFSpzcHdGZwU42Z6A3M3kTH4VZ0GVvZljvcpILZl8xqCDzBBrpJpq6ObKLi7MnayYCgCgCgCgPLG04e7xWIT6mInX4SOB+Fc6v7bOnQd6aHuFetRJie1piQsa8W4+nL3f0qUepEX0RQo4AWqJlIW3Z2T8txkcJF4we8l6d2hHhP3myr6Fulb8PC8r9CNR6ZeptuI2rFGSGPiVoFI5j5Q4jiP3S5Iv9k9KummUrEqorBBs6tQjc+MKGUxFxQ2JmX9quy+7lixaj2z3MtuoBMTH4Ol/NBWnERvG/QnF2l7yB2fNVEmx5jpjFlnHBNJAOcROp9VNmH73WsrXQj4FiiIIBBuCLgjgQeFRIHyWOgITa+AEiMh4EfA8jWU7E0ynYZyc0T+2lx6gafh+Vqk1zNiZJ7l7ynZuL7w3+TyWXEKLnwi+VwB9JCSfNSw42tYw9Szys04inmWZbo9GRuGAKkEEAgg3BB4EHmKulE6oAoAoAoDzt2qbPMO1J/qzBJl/eGRv88bn3iqWJjqmXsLK8WiAw89Viy0fY5LyMx5aD+f8AvzrL2I2DEYmsEkjU+x7ZWTCtiGHjxDkjr3UZKoPQnO37wroU45YpFZu7bLlNsxJy7uQiKCmcWzEKQzam4Cq40uLhlJBHPakVqk9R7gMRnU6q1jbMmqMLAhl1OhBHWxuLm16izKd0LTzBQL3JJsqjUk9APQE9AASbAE0MNkXtrG4hVHdRBCxtnl+cy/djiJLt0UsgPW+hzYxmHOBnLoCUkTkO9Cq5t9IhSbX6Gx8hWDbFkPvvss4jBTxKLvkzJ/iRkPH/AJlA99Grqxse2hj2yMQGCkcCAR765jVnY3bq5ZcOAylW1VgQR5HQ1ggxLcvFnK+Hc+OBio80ucvwsfdasy6mJLmWRhUSIxxS0MopW8WHySLMOoD+nAH4afCpx10NiIvaKVg2o1HsV3qzKcBK3ijBaAk8Y/pJ6oToPqn7JroUameOu6OfXp5JabM1WtxoCgCgCgM47a93zNhlxSC74XMXtxMLW7z+Eqr+gbrWurDNGxtozyTuYkDXNOmCsayzCOJ2IUkamxt68vxrMFeSRiTtFs9GbAgEMMUI4RoiD90Afyro3ISp5VYpna5vOcJhMJGIo5VxJnaRJQWQ2sRcAjUPKGHmg8qmc2W7Ff8A4fY3GznZr5TOwS/1QqXt5Zi/vvUWTjsWnfDeZMBh5sW4zFCsMK/WdrFiOF/MdIj1rKIyepQdx9+cRjdqS4dZZZ8I4EiGZI1dO7aN7nIAACQUt9paMRV2a6zVAsJCTVImjAZsL8nxM8HARTSKo6ITmj/yMlUK6tNm2n7JPYCWtJhjAsYdpRuPZmWx9bW/NUPvqW8TH8S556gQGmJahlFe2sgZWU8CCKyjYiq4hvAL8QLH1Gh/KpPc2REcDi5IZY5YL99G6tHbUl+AW3MNfKRzDEc62Um1NWIVknB3PVkZNhmFjYXA1APPXnXROYdUAjjMUkSNJIwVFF2Y8AOZPQDmeVAKowIBBBB1BGoI8qAGUEEEXB0IOot50B587Rdx22fIZYgTg3bwnj3JY6I/2Lmyt6KdbFqlej/KJdoVv4yKdVUtjnZkWeeBfrTwg+neJf8AC9bKPtojLbzXzPQMDVcNs0QO9e5q7URInfu0gkdlkC5nu+siC7WKXtryK25GppnMqU+87Fi3b2YuBhhwigd2oIRxoWbVmzjkx8TXBtofZ0BwyKVtCrdq27GJx2GSDDqCUnMviZVUqwe97m+YM50tbLzvpWVJEXTdx12bbirs2Ji5D4mUDvHHsgDgiX+iDqTzPoKg3c2QhYteImCAsxsB/sW6nlYcaG5BHJcA2IuOBtceRtpepIzYxztIh7vabkcJYopPVhmjP4RJVbErZkqe7Q3wE9VCTQbwHSGTnHKh9xIv+IWpR6EUWU4ioEbDXEYismUiDx89CaRWsW+p9b1k2IunY/u0cTivlLreDDG4vwafQoB1yA5z0bJ51cw9P+TKeJqfwXmbxVoqBQCeJgV0ZGF1dSrDqCLEfA0BTdg458LdJLtErFXFtUZTYug+o3tFejAjmDxMPjP21Z4aq9E+6+i5J+FvT3bWZ088c8fMuqMCAQQQdQRqCOVq7ZWOZoldSrqGVgQysAQQdCCDoQelAZZvT2QKxMmz5BETr3EtzH+44u0Y8iGHSwrTOhGWuzN9OvKOm6KPgt2MZhcZAcRhZlVZVZnUd7GFW92LpcADj4rG3KtdOjKErlpV4u3vNkw8RrdYszmhxhJO6urggZmYOAStmYsc1vZIzW10OhvxAyUJD9wrhTxAIZSD5G3usTQikc3qBssfHOmnGgsRPyeZiDIUuOBW7AcjkQgWa30mLW1toSKySimPVaso2NGYds8VpcJIOazIT6GJl/661YhdwjD2/IqOCxNUjY0PNozZoXHlf4EH+VFuRsShxlYMWGuIxlDKRC43F1kmkPdzN0ptoy2S6QKbSz20HVY76NJ5cF4nkDYpUXLV7GitXUdI7nofY+y4sNCkEChI0FlA+JJPNiSSSeJJNXigPKAKAKArG3cP3eID/RmFj/iINPUtGPd3XnXB41h7pVl7n/X57izh5fxDZOM+TsI2/QObKf2bngv+GxOn1SbcCMueF4+9qNR68n/X09OgrU/5Is9d0rBQHJWhm5AyYfuGyfqyfmz0+wfT6PUacRc4LVKpmWVkbjNoR4I95MzZJWVTIbuyvZrXsNIyFOgFlJOni0wzdToTqStBXZIYbb2GcXTEQN6SJf3i9xWCE6U4O0k15HX/AKjCfZljYjkrqx+AN6xYje25xhsVmaQa6FbAqyHKVGtmAJGYPr5VixOLudO9DakfErKMyKD2zp/Z8M3TEZf4opT/ANIqFb2Ga/5L85GXRS2qgbx38rupHUEURFoWbH+dBYbSYssQqgszGyqoLMx6KBqT5CpRi5OyMSairs0Dc/splmIl2heKPiIFPzrf4jKfmx9lTm14rwq5Tw6WstSnUxLekdDYsFhEhRY4kVI0FlRQFUDyAqwVhegCgCgCgGe18F30TIDZtCjHk6m6E+VwLjmLjnWutSjVg4S2ZmLs7ormGYSx2ZeIKsjWNiLq6tyNiCp9DXiakJUpuL3TOgmmrjjDbxR4ZCmLkyhf0btdi69NLs0i8+JIsdTmt6zheJli45d5rfx8fr4+RRxCjS7zdkR8/adhQbLHiHHVVQD/ADuD+FdyPDq73SXn9Dny4hRXNvyHGB7RsG5s3exf4iXHxQsB6mozwFePK/u/LmYY6hLnb3/lizxSxzx3UpLG44gh0YfkaqNNaMuJ31RAba2XHlMUy58O9rFiTlb6pa+YG+qtfiSNNLxaLmHryjJNOzWzInC7j4FDfucx+27sPhex99Ryo6E8fiZK2f0svkWTDRLGoWNVRRwVQFUegGlCjK8nd7g6C97a2tfyHD8z8TQLQRZKWNqkAFZBRO1tw+CUr4guIjuw1UGzrbNwv4rWGuutQqruM15lnSMlrnFk+4eNpH7uNWkkP0I1Mj/wqCanGnKWyISqRjuy+7u9k+Lns2JK4WPppJMR6A5E9SSR9WrMMN/kVZ4r/FGrbr7m4TAj5iP5wizTSHPK3W7HgNPZWy+VWUklZFVycndlgrJgKAKAKAKAZ7W2lHhommmbKiDXqTwAA5kmwAqUIOclGO7Iykoq72MW3k32xeLYhW7iG/hjRjcj+8YWLE8wDl8ja57eHwEYK80m/VehyK+NcnaN0viL9nu2hFL8ldl+cu8Q4eIe2AL8CNfVW615f9VYBRlHExtrpJfJ/wBPyOlwjEOUXTd9Nn/X9l827stcTCyNpfVW5qw9kj+nMEjnXlcJi6mFrRrU918eq8zqVqUasHCezMvOzJgWUxSEoSrZI3dbjoQOFiCPIivquG4lh69KNSMrXXPl4eR5Grw/Ewk0oN25oTEf4aEcwfPoavRkpK8XdFKalB5ZKz8dBvjcQ0YyozKXNyAxCm3EsoNm4ga9a53EasKUVLKnJ7X/ADb6nc/T/D6nEK7pKTjBK8rfBLxfyT3GkbfWjVvMAA/jofwqlR4rbSrBeX0+56LHfoyftYWq34S/7L6eZZNgbxlJYlOJdI865lkY2C31BDeyLdNK2Yl4OVJzha/Llz6fY4+Fw3FaWJVGrCdlvpmWzt3lf5ml4PbMEptFPFIeiSKx+AN65KaZ25QcfaViO3v26+GjTughkdiPGCQFA8RsCL6lBx51bweG7eeV7WOfxDF/taakldt2I3d3exZnWPFM8TsQA8YTuiTwDBlLJc+ZHUit2I4fOks0XdfEpYfiyqvK9H8C7x4LDZshZZH5o8mf/ITYH0FUC65ye7ON6t24sdh/k8rSImZWBiKqwK8LZlYW91YaTVmRjJxd0QOB7Kdmx2LRSTEftZXYe9VIU+8VFU4rZEnVm92W3Z2zYYEyQRRxJ9WNFQfBQNamQHVAFAFAFAFAFAFAY92sbaMuJGHU/NwWLDrKwvf91GAH3nrtcMo2i6j56I5XEKt2qa97KXHGzFUQZndgiL1ZtBfoOZPIAnlV+vWVKDmyjQoyrVFTjzNQwm6MS4YwgsHYo7TLYSGRCGVhcGwDKLLqANOteXry7a/aa33PZUsPTpU1TiS8crx6SDMv10B/zJqQPQt7q8zieDzh3qTzLpz+/wAPcTsNsfMsP9oBvEV+cK+IZBqri175b624qSdcoFOE4l06vYy2k9PCW3x29DDmorM9uZTNv49Z5s6LZQoUEizNYk3PQa6Djx62H0bAYadGLz8+XQ8hxfHUsTUXZ7Ln1+y+pVsfrNboqj43J/MVy+LybrqPRfNv7Ht/0NRSwlSrzc7eSSt82LSOsa95mBtxjuLsBxyc846c+HmOaelxeI7N51Ly6+7x+fxU1FsoZQDx5nqeZ+NQIxqOKsIz7FU8hWDZ211ZjLajyeFZJ2yoAEDEE+ItcKT4j7I0vy6CrNLE1aSag7XOTiOFcPr1VKvHRbK7Su730Vum23gRLwA63LeZJP51GVWrLeT9WdShwzAKN6dKFv8A4r6XHmDi+bTTkD7xwPrXqcN3qEM2vdXyPj2PtTxtVQ0tOVv/ALM0XcjfYqRBi3JU2CTMbkfZkJ4jox9/WuZjcDl79Nac10+3y921/BY7P3Km/J9fv8/npdcs6gUAUAUAUAUAUAUAUB5x2pie9xE0hN88sje4sSB7hYe6vUYaOWjFeCPO4iWarJ+I93KUNtKIMQO6hllFz9I5Yx+Dv8a5vFJ6xh5nW4JTWaU37jWsNC4HzbKy8lcEn0Dg6D1DGuQzuTuhwkga4IKuOKnj5Ecip6j00IIGDEZkdPFkbh4HNmXlmc2DAebEAjne/I35PFcHGdN1o+0t/FfVfnI2Ncyg7SwPyeUxHhxjJ5ob2GvEixXroDzr1vAuJfvMKs778dJePR+a+Nzw/FcG8PXeVd16rw6ry+TRCbWwTZu8UFhazAakW4EDn09wqXE8HOpJVaavpZr+z0f6R49QwSlhsQ8sZO6lyTsk0+mys9t7iOGxVgVC6sCNFN9fQXrjqjVbtlfoz3NfiHDuzcu2ppNP+UfqTeF2qrAHrWlo3qnnipLZq/qOhjl61gi6TIt8V4zIUBDABXW2YKOTDjlJu2n1tQLXqRrpxkp58t77Pml9OenXVaEbtKXjas2b0R1XONKm5z2SbfuWrJCKDKqr0AHwFeyhDJFRXJW9D4DUrOrUlUlvJt+ruJyR1IJmg9nG9BNsJOdQPmXPMD9WfMAXB5gEchfhY/Cdm+0hs9/D7HfwGL7RZJ7r4/c0OuadIKAKAKAKAKAKAKA81SYZo3aN9GRmRvvKSD+Ir1VGSlTi10R5usnGck+rKxvjD4425FSvwN/+quXxKHfjLwt6f7Ojw2XdlHxv+ehpHYrtVPkUsBYq0c2e66FUcLlc9VDoQeVuOl65Ukd2jZwaNNlxCGwnsjjg1ygN/wBm99L21W99NQRqYE8vUqW+W3ThQrRuZ2YlVVshjSTirPkC30DEITqVBFrEivicO66UM1o/y8V/sVanZxuZ3ixJO3eTSNJJ9ZjqPu20UacFsKs0aMKKSpqxy5zc/a1J7Y+L7xbN7a6N59G99viDXp8JiO2hd7rf88TyuNw3YVLLZ7fTyJILVopDGbY8bEtYqTxykj8OF6p1cBQqSzSjr5o7WD/UXEsJTVOlVeVbJpSt7rp2Xhsc/wDosdiDnNxbV2/laorhuGX8fi/qban6p4rU3reiiv8A8/DYaYjZMg9hww6PofiBr8BVGrwd3vSl5P6r6HpcB+u3FKOLpXf+Uf8Aq9PR+RxhtkPmBkK2BvYEm5HC5IFtfWp4XhcoTU6jWnJfiNPGv1lHF4eWHw0GlJWbdr25pJX32vfblzHuNmSNS8jBVHEn/ep8q605xgs0nZHiacJVJZYq7EMDszF4sXiUYaI8JZlvIw6pFyHmxFxXBxXGknlpLz/PudSnhKdP/wBR3fRbev0JmLs9QeJsVjC4sQyyiPKw1BQKuhBsefAVyJ8RxE95FiM8msYRXl/ZPbI3hxOBmjixkpxGFmdY0ncASwyNoizFQA8bH6ZFwTrpas0q2fR7nQw+J7TuvRmk1vLQUAUAUAUAUAUBm3aVugzMcXh1LGw75FFybCwdRzNgAR0APW/SwGLVP/jnty8Psc/G4V1O/Hf5mVbXwHfwlRbN7SHzH8iLj311MTR7WnZb7o5eGr9jUzPbZlR2JtebBzrNCcsiEghuBHBlccwenv0IFeda5M9LCeV5om57s75xTwq6loQbjupUaRQRoRG6/Qvewb0AAFqlHDVZRzRi2jd/5DDRlllNRfR/XYYb3yDFKqrIWKEsLIY4w1rDRvETYsL8LE2F6uYfATknnVtNOt/zc5XEuLUe6qUs1nrba1uvXpZ+8qWHk4qwsw0IPEGqUouLcZbonGUZxUou6YrBP3Uiv9Hg/wB08T7tD7vOrGErdlVT5PR/ngVsbh+2ouK3Wq/PEs+InWNS0jKqjizEAfE16KUoxV5OyPKwhKbyxV2MMNjp8R/weHZ0/bTHuYj5qCMzj0FcjEcZpU3aCv8An50OlDhtta0reC1f0Q4bZO0gL3wRPNbTAe5v9KoLj076xX55m54PDf8Au+H0ONm40yBxIndyxMUkS+YA8QQeakEEGu7hMVHE086OfisP2Ekk7pq6Y9lhZYzKyMIhqXIstuR11t52t51n95QcsubX4euxu/8AGYtU+0dN28r+m/wG26ex/lcgxky3iU/2aNhpb9swPFjbw9Br0NeY4njnWnlj7KOlSpdhDIvaftP+vqW59sRhmjiSTESKbMkChsp6O7FY0b7JYHyrjVKtOkr1JJfP0WvwLlDCVKnso5xW25IlzzYOZIx7TCSBio6sBJqB9m59a0U8fhqlRU4y1e2j1+HzsWp8OqRjfQT31wAkweJQgaxSWvwzKCVPuYA+6rsHaSZz492afiXPdbGNNgsLM/tSwQyN6uisfxNdM7BKUAUAUAUAUAUAUBUt4tw4MQTJGe4lOpKi6MeZZNNeOoIJvrereHxtSjpuuhUxGDp1tXo+pkG/fZvPEyyMEGZghdWBVr31sbNmCgnhbTj1sS7PFzWTSXPp7/LxtcrRdTBwefWPLr7rePhew/wWHWNFRRZVAAHkK7cIKEVFbI8/Um5ycpbseoKkaGNNp7L73xLZZBwPIjo3l58vwqnisIqyutJfmj/NC3g8bLDuz1i91/a/NSufLlKsCV8Nw2oIBHG5GlefkrNpnp46pNcx7u3tnZdlkxszyTKSFWVJHjjUEhMiquUnKFNzc1XxNTEVXZu6K7w0oNqlFJPpuzV9i7Rw+JW+HmjlA45GBI6Zl4r7xXPcHHdGl0XHdCm1pUhiklk0SNWdiNTZRc286wld2RHs7uyKbuRgGnxDz4hQrT2maMahVQIkKNfiQDcnS5FrV6N05YXCqHOXy/H/AEbMBCniMXprGktPGTe/u0dvJli32w8k7Q4RbCCbO2IbXN3cZjIRSOGcuFPO17c65lWeSNztY2u6dPTdg8bTyHCwkxxRhe/kTwkXF1hiI9litizDVVK21a68PGYrsElH2nt4eL/rx9xQwOEz9+e3zLPgsFHDGqRqqIosqqLADyFcdxSvObu3uzs3eyK9tOb5ZL8ni/QxspxMnK6kMIUPN2IGb6q3HFha3w/CZprETVkvZ8fH3Ll1fuK2LxChBwW7GnaJje6wOJbm0ZjW3HNJ4Ft72v7q7tKLlNJHDgr1F6+hM9lm1O8wawMfHhgsfrGBaI/BSv7hNdvF4fsZ25Mu4TEdtC/MuVVSyFAFAFAFAFAFAJ4idUVndgqqCzMdAANSTRK+iDdtWY3vNt1sZOX1Ea3WJTxC8yftNYE9AAOVz6PBYXsYXftPf6Hmcdiu2nZeytvqMYxV05rPuKxaRIXkYKo4k/y6nyFQnUjCOaTshCnOpLLBXZ3s3YM+O8WIDQYU8Ib5ZpR/ekfo0P1Rqdb20rzGO4tKpeFPRHXoYaFDX2p9eS93V+Jatp7mYafDdwYkQBWWMqMpQkaEW5XsSDoba3rjxqSi73LlOUoyzXPP2F2aUmeKVcskbFGB5FTY1fctLo6qd9SW+QtEwlhZo5F1V0JVh7xUL30YaT3NP3F3pG04ZcFjQpmCWaxyd9GbhmAHsuNL26gi3LRUhkeaJTq08jzRJ7Ym7RwUheOWedCpXJKyMyi4IKsQt+FrE8PSx3PHTmkqjvbYYOrToTk8tr728Pxk3Bh2LF3tmNhYG4Ci9hfmbkknztyqtVqZ2YxNZ1535LYi8Nh8ThnlyQrOkkryqyyqknjNyrq4A8PsghjoBoK4+M4dKtW7WE7aJWa6dGvoXcNjIQpqElsLvg8XiNJmXDRc1hcvMw6GSwEXnlDHoy1Kjw2EXmqvM+m0fTn8uqFXHaWgrEjDh44Y1jiVURRZVUWA/wBb6k8zXSbucycr6szPf7aPf4qPDLqkFppT/eEHuU9QCWPqK7HB8Nnqdo9l+fnuK1afZ0m+ctF7ub/okezTEMuPVRezo6sOVgMwPrdfxPWuzxSKdJPoxwyT7Rrw+hsVcI7gUAUAUAUAUB8Y2FzoBQGSb8b2fKm7mE/2dTckfrGHA/cB4dTr0rt4DB5P+Se/JdPucTH4vN/xw25+Ph7iuR11Djs+Y3HrCt2uSSFRFF3djwVBzJNaq9eFGGaZmlQnWllj5vkie3Z3UdnXEY0BpRrHDxjh6eTydW5Hhyrx+Nx88RLwOtCEacclPzfN/bwL5Dh7VQNsYDtErJtSM67TdwGxLfK8GB8oAAkj0HegcCDwDgaa8RbprvpVbd17FilUy6MyPEbTeMmOZHjccUdSrD1BFxVnLfYtJ3ENhbLxWNxIGDRy6kHOpKBPtM/0fz6XrMmorUjKSS1PQ+6e7+Iw6D5VjJcTJbUE/Nj0uMznzY+4VRnJPZWKc2nsj5tHfTCREqrmeQXBTDjvSCOIZh4EPkzCips30MFXrv8A44t/L1IPE9okym4wPg+3iArfBY2A/iqWRdTrU/07iZL2o36Xf0LVsLbqYuATIGXVlZWtmVlNmBsSDyII4gitclZnExNGdCo6c1ZoiN894xhYrgZ5pDkhj5s/n0UcSf6ip0KMq01GJU0d23ZLdmd4TClFOds8jkvI54s7asfTkPIV7jDYeNCmoI5Vat2s83LZLojQ+yzYjZmxbiylSkV+YJBdvTwhQfveV+XxLEKTVOPLf3/Y7HDaDjF1Jc9vd9zR65Z1AoAoAoAoDmRwoJYgAAkkmwAHEk8hQGR79b7fKSYMOSMPwd+Bl8h0j/5vTj2cFgcv/JUWvJHJxmMv3KfmypxmuscdnWKxqxLma5JIVVUXZmPsqo5k1qrVo0YOchSoyqyyx/14kxsvApgk+XbRI79tI418fdgg2jiH0pCL5m4cdbXJ8di8VPFVPA69Kje1KitPn4shds754vEXEROGi5LGfnSPtScQfJLeprQoxj4naocOhBXnqyN3U2hPHjcPkklLNNEjAu7B1dgrhgScwyljc8LX5VN6p3N2Io01SbS2PQtVjjBQCWIwyP7aI/3lDfnWU2jN7COJniw0TyNliijBZiBYADyHE+Q1NNWwk5OyMzx+2Ztok580OGv4YAbFh1nI9on9mPCOebjW2yjsetwfBoUIqddXl05L39X8B3DFFEoACgDgBYConU78tERMjPjHMWETOQbNIdIk++/C/wBkXY9OdStbVlbE8To4KOrzS6fX8uW1p4NlYIB2LBSdbeOWVySQq/WJ4DkB0F6glKrKyPC161TE1XOT1er/ADoURZ5JpTicQrGVhZIwCFij5KpawLHizczXrOHYNYeN2ryfw9Tk4qsp/wDHB91fF9dPgXjcndJMSgnna6BmHcjmVNvnD0OhyjkRc8RWvG42cZOnHTx5l3AYGnKKqyd/Dl9zTUQAAAAACwA0AA4AeVcg7R1QBQBQBQBQDLbOzExMLwS3yOLHKbEWIIIPUEA66aagipQm4SUluiMoqSafMw/eTdqbBSZZBmjJskoHhbyP1Xt9E+drgXr0OGxcayts+n0OFicLKk77rqRhmCqWY2AFyT0FWpSUVd7FPK5OyLHuHsFpGGNxC2JH9njP0EP0z9tvwFvd47iONeInZbI6Cgqcezj5vq+nuRU999qtPjHvfJC7wxr0yNlkPqzqT6BRyqvFWjY9Dw+goUs3NjDCyNKwihR5ZDwSNSzeptwGvE2A60y8y3OpGCvJmo9n24bYZxicXYz2OSMEMsVxYkkaNJYkaaAE2ve9QnNWsjk4nEurotjQK1FQabR2nDh1zzyxxL1kYID6XOp8hWVFvYyk3sQM3aBgVNg8r+aYedh7myWPuNLeK9ULeKPu1Vj2rgWGGlA8am7qws8bK2SVDZhy+KsL6XlF5Wb8NXeHrRq2vZ3K1gNxMYNJJ8PEP7sPMbeWYIAfjUnOJ3q/6llJdymk/F3+hMYfcfDLrM0uJPSV7J/+NAqkeTBqj2j5aHFxHFsVWVpT06LT5Bt3efD4JVhjXNJa0eGgABtyuBpGnmfdepUaFStK0Vc5jd05Sdl1f5qU0pLNL8pxZBkFxHGpvHCp5L1c839w0Ar1eA4dHDrNLWXyOXisWprs6fs8+r+3gKyGuoVEXfsqxus8J+zKvv8AA/wyx/GuHxSFpxn1Xy/2eg4TUvCUOjv6/wCjQq5Z1goAoAoAoAoAoBLFYZJEKSKrowsVYAgjzBrKbTug1fcx3fLc+FcfhsNEzd1IGnmibxZY4ioVQTqVdyBY3Oh15VtxOPquhkl68znVaFOjepHfZefMvmEiriFeESt7xxbIErHEQxzYjTMkSGSS/LvAmi+r29as0aVappBNlyNScI+1ZHGzN6oYRkw+zpIkv7KHDIT55VksT6mrj4XiWszNP7ilJ2zfMuOzMck8SSx3yOoYZhlI8iORBuD6VzJRcXZmxqxXd8t6GhYYbDZTiWALMRmWFDwZh9JzY5V8iToLNhtRWZjZXZVsPsxAxllYySnjLIc7n3ngPsiwHIVolOUt/sZeu40nDTydzhU72QWzWNkjB4GVvojy1Y8gazGk5avRfmxBxvrsi/7s7HXBwmPNnd2Mkj2sGchV8I+ioVFUDoNdSa3O2y2RGU1yPu294IcMmeeRY15XOpPRVGrHyArMYuTsiCzSdolH2lvNisV4cODhYP2ri87D7C8IwddTc8CLV2sJwac+9V0RWq4qlS09qXwXnz8hngcBHCDkHibVnY5nY9XY6k16OjQp0Y2gjlVq9Ss7zflyXkLO1bjWkN5GrBsSJXcfH91j4STYPeJvR/ZH8ax1R4jDNRv0d/6Olw2eWtbqrf3/AEbRXnj0QUAUAUAUAUAUAUBm+3yBtts3FsFHkPKyyy5wD6sht51VxWyKOOvli/EZb2bTkuuHhZkzIZJHQ2fJfKqoeK5jmuw1AFhYm438Nwka9Tv7IqOp2dNzSu+RWlwwjTXJDEOJJCKL9SeZ+Jr1qdGhHkjkP9xiJcyX2NsSaf8ARhoYjxnkWzkc+4jOoP8AeOABoQHriY7jCacKR0cNgY0nmnq+hoWCgSGNIowFjjVVVRyVRYD4CvON31LzlfUzJt18f3sj5YSzyO5keawbMTl0CMwAXKALaAAcqxOClK99BJxbvclsLucza4vEFh+ygBiU+TOSXP7uSijCOyv7/p/si6iWxIY3buB2egizRwgezFGLuSeiLdiSeZ48zWyMJ1Horke/PVFXx++OLxGmGj+TIf1s4DS/uxjRT94muthuDVJ61NF+fnIr1MRRp7vM+i29foReH2egfvXLTTHjLKc78/Zvoo1OgAr0GHwVGgu6tepz62KqVVl2XRbffzH3eVbKljkvQzYSZ6wSSEXehNIbmYqQy6MpDKftKbr+IFRnBTi4vmrG+nLJJSXLU9CYHFLLGki+zIiuvowBH4GvJtNOzPVJ31QvWDIUAUAUAUAUAUBWt9t2Di1jkhcRYqAloZGF1NxZ45BxMbjQ21FgRwsYyipKzITgpxysoG1NoxLlTa2Fkw7obLLZzFc6HucRFqoNhcXHK9Vezq03eDKDw9Wn7Oq/OQ52ZtHZEZDpLhc44PLMJJB6NKxYe41CbrT9q7IvtdrP0+hLyb6YIccXh/dKh/I1Ds59GYy1P8WRmJ7ScCLhZWlI5RRyP+OW341nsZmezqc9PeQmM7THb/h8I+v0p3EdungXMT8RUuyS3ZjLFe1L01K3tDeLHT/pZyiHjHh/mR/HYuR5XrfRdGMu/Fte/wCxhzivYXm9fhoK7uYISSd3hsOxlIZjazMQNWJYm9vXmQOdd/C4/BrSKcfL+1cqVKOIrO17+G30RIY8NA2SdWiYi4EgKXHUX4j0roRxdCW018vmVZ4WrD2ov89xyk4PAg+mtb009jS4NbnXeVkxY+GSgsJtJQkkJO9CSQhI9DYkbJ2XbQ73AKt7tCzRn0HiT4I6j3V5vHU8leXjr6/c9Dg55qMfDT0LdVQshQBQBQBQBQBQBQARQFc3z2PA2CxZMMRb5PMQxjUkEIxBBtxB1vWHsYex5zhiXkq/AVTuzkuTfMeIawamfSaATY0Mo13sW2NlhkxTDxSkoh/u0Nmt6uCD9xas0o2VzpYWFo36jPtywv8AwsvIGWM+pyMv/K/xrFZaJkcWu6mZYEB5D4VoTyu6KF2Kqvu9Datn7iqtpy9WRZ1r9Z/4m/rUliq6/nL1Ziy6L0Qm7H6z/wAbf1qX7zEf5v1MqMei9EWrsq2emIx5Scd4ggkfK5LLcNEAbE/bNbKeKrt6zl6st4anCTd4r0RsS7qYEf8AtMMfWJG/MVtdao95P1ZdVKmtor0JLCYOOIZYo0jHGyKFF/QCoN3NgvWAFAFAFAFAFAFAFAFARu8q3weJHWCX/kagZ5ghbQVSORYcK9YINHRegsJsSdFFydAOpPAfGsklG7sendh7OGHw8MC8I41S/UgC59Sbn31cSsrHXSsrIqfbNhc2zs/7KWJ/4iY/+7UKq7pqxCvTZh6NVU5jQsrUIn0tQxYTdqEki8diZ/8AmEn/ANNJ/wD0grdR3LmF3Zt9WC8FAFAFAFAFAFAFAFAFAFAJYrDiRGRvZdSp5aMLH8DQFJfsm2eRoJl9JSf+a9a+yiaXQp9Ci9o24seASGSCWRhJIYysuViDlLKVKhdPCwN78RWylhY1G1c1VKEUropM0DKL6H00Pw/1qT4fL+LXy+podLxLJuXuviZMTg5Ww8ow7So/eZbrlQ57m3BTksCbA3FuIqv2UozszZSoyUk+R6HrcXiC36wne7PxaAXPcyMB1ZBmX8VFYkrpojNXi0ea0eqZymhQSjrWCNgOIHUfGpKEnsiSg+g5wOz5579xDNKAbExxu4BPC5UWHvqTpzW6ZNUpPZGg9k2wMXBjjJNh5Y42hkTM4yi5aNh5/QrZTi09S1Qpyi9UbHW4tBQBQBQBQBQBQBQBQBQEJt/e3CYPTETKr2v3a3eSx4eBbkDzNh51htLclGEpbIoO2u2E/wDtMPYa3efX0ISNtRx+lfhpWuVXob1h3vIrWI7QtozHL3rIGvlMSJEPi4Lgj11+NtMq0t7o2Rox2s2VzaEs07hcRMWkXVc8kkpIb6uYjL7JuB06ViNaUe/Fsk6UX3ZJDZoWIsWbTQjT8wL1Z/eVWt/kRWDpb2NW7Jt8WJj2fPbwpbDuOJVBfu2HUIDY9FsdRc4hO+hrr0sveRqlbCscyIGBBFwQQR5HjQFcwe4OzowAuEhIH7QGX8ZCb1HJHoQUIrkVnthhw+G2cI4sPCjSzRouRFTLlvIx0HSMr+/WyFTs5KRsjSz91GQxYoBbZDfztb+v4VYeOhyTIrBVObRZdxN9ZdnF4+7WWOV85jJKSZrKC0dla4yqLgi2nFdb0Z4lzk5P/RZ/bJJRjv8AMvUPbBBnVJMLiEZr6KYnItzbxi1+Xoax20bXI9hK9uZadkb64LEEKkwVzoElBjYnoubRj90mpRqRlsyEqco7osNTIBQBQBQBQBQBQBQGd9rO98uFEeHw5ySSgs0nNYwbWTozG/i5AG2pBEJysjdRpqb1Mejivckkkkkkm5JPEknUk9TVZs6MYpC4QUJWPgwgkXISQFbTS/EdPLMbdK1uWWVzXKGbQk5MJHmD28QFr3PS1yL2JtztetWZ2sTyRvm5kbK4zt7vjb+lq3Q9kwuZM9nPj2rhQuuVpGYjWwEUnHpqQPfW+mtStiKsbZebPQtWCiFAFAU/tU2A2LwJ7sFpYWEyKOLZQwdR1JRmsOZAFRkro2UpZZXZiGx4A9n4j6P9f98vWqFWXI6UFfUDhpA/dyqHEhF5FBJVV6eGydeOlyQSazeNrx0sa8sk7S1vzFX8BKRGy63v4rHnlPEnqWv+dYSzayNijbSOwznwwb2vF97X/wAVtWmwcUab2Xb7yGVcHinLhriGRjdgwBOR2+kCAbE63Frm4tvhO+jKVejl7yNZraVgoAoAoAoAoAoCjdpO4jbQ7uWGRY54gyjPfIynWxIBK2POx4nTgRGUbhOUXeLMyxO4O1Ijb5N3g+tHJGR8C2b8K1OmzesZUW8U/MbjdTaPPCSj90t+VY7Nmf3s/wDD4j3BblbQN7YeXU34JH0HGRx0qLo3IPF1eSRN4fs2xz2zGNRzzzEEe6JCD8akqCIOtXf8iUwnZCt7yzr6RxXb+N2a/wDDWxUzW1J+1Jlw3Y3Nw2BYvCHaRlyGSRrtlvewAAVQSATYC9h0FTSSEYpbFirJIKAKAKAy3frcSRHfFYFM4YlpcMvG51Z4fM8SnM3I1Njoq0VPVbm+lXdPxRRE2krKbHUXup0YEcQRxGoqi4NOzL8K0Zq8WRkUmg/3rzqySWx2WrBkaTR5iqjmyj8Rf8L1KJWxLXZyPRO4WKeTZ+HaUkvlK5m1LBGZVYnmSqqb871ajsc2OxP1kkFAFAFAFAFAFAFAFAFAFAFAFAFAFAFAFAFAVPezcDCY452UxT/to7Bj98cH4AXOtuBFYcUyLjrfmZvtTsrxsN+6KzqOGRgje9ZCAPc5rU6ZsjXrR53K3LsLFK2XIM3S6D/rI/Gsdmzb+8n/AI/EtO6vZli5XD4nLBH1zK8mU8e7CkqCRcZidPqnWpKn1NNSpOrvojasJhljRY41CoihVUcAqiwA9AK2mBWgCgCg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57158" y="2428868"/>
            <a:ext cx="8501122" cy="20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00"/>
              </a:spcAft>
            </a:pPr>
            <a:r>
              <a:rPr lang="ru-RU" sz="3000" dirty="0">
                <a:latin typeface="Arbat" pitchFamily="2" charset="0"/>
              </a:rPr>
              <a:t>А) пастух</a:t>
            </a:r>
          </a:p>
          <a:p>
            <a:pPr marL="342900" lvl="0" indent="-342900">
              <a:spcAft>
                <a:spcPts val="100"/>
              </a:spcAft>
            </a:pPr>
            <a:r>
              <a:rPr lang="ru-RU" sz="3000" dirty="0">
                <a:latin typeface="Arbat" pitchFamily="2" charset="0"/>
              </a:rPr>
              <a:t>Б) конюх</a:t>
            </a:r>
          </a:p>
          <a:p>
            <a:pPr marL="342900" lvl="0" indent="-342900">
              <a:spcAft>
                <a:spcPts val="100"/>
              </a:spcAft>
            </a:pPr>
            <a:r>
              <a:rPr lang="ru-RU" sz="3000" dirty="0">
                <a:latin typeface="Arbat" pitchFamily="2" charset="0"/>
              </a:rPr>
              <a:t>В) староста  деревни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E874~1.ADM\AppData\Local\Temp\HamsterArc{a0f3ecb4-94cd-4051-b349-2531d958c1a9}\01_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571480"/>
            <a:ext cx="8001056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Негодяй</a:t>
            </a:r>
          </a:p>
        </p:txBody>
      </p:sp>
      <p:pic>
        <p:nvPicPr>
          <p:cNvPr id="20482" name="Picture 2" descr="http://www.100milerun.com/wp-content/uploads/2014/05/ban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15866" y="-6572320"/>
            <a:ext cx="6786610" cy="10840212"/>
          </a:xfrm>
          <a:prstGeom prst="rect">
            <a:avLst/>
          </a:prstGeom>
          <a:noFill/>
        </p:spPr>
      </p:pic>
      <p:sp>
        <p:nvSpPr>
          <p:cNvPr id="21510" name="AutoShape 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xQTEhUUEhQUFRQWGBcYGBYVFxgVFxwYGR4XHBYeFxwcHighGholHBUWITEhJSkrLi4uGh8zODMsOCgtLisBCgoKDg0OGxAQGywlICQsLCwsLzQ0LCwsLC8sLCwsLCw0LCwsLCwsLCwsLCwsLCwsLCwsLCwsLCwsLC8sLCwsLP/AABEIARcAtAMBEQACEQEDEQH/xAAcAAABBQEBAQAAAAAAAAAAAAAAAwQFBgcCCAH/xABLEAACAQIDBQUDCAcGBQIHAAABAgMAEQQSIQUGMUFRBxMiYXEygZEUI0JSYnKhsTNDU4KSwdEkY3Oi4fA0ssLD8RVECCV0g5Ojs//EABsBAQACAwEBAAAAAAAAAAAAAAACBAEDBQYH/8QAOREAAgECBAMFBwQCAgEFAAAAAAECAxEEEiExBUFREyJhgZEycaGx0eHwBhRCwVLxI9IVM2JyksL/2gAMAwEAAhEDEQA/ANxoAoAoAoAoAoAoAoAoAoAoAoAoAoBptbacWGheadxHGguzH8ABxJJsABqSQBQGC7Q7RcRJtBMagZY4iVTDlrAwn9IHsbd441vqFITjl1qvEd/wLaw3c8TeNi7VixUKTwMGjcXB5jqGHJgbgjkRVoqD2gCgCgCgCgCgCgCgCgCgCgCgCgCgCgCgCgOJZQoLMQqjiSbAepNAVrHdoezYjZsXExHKLNOf/wBQasOSW5lRb2RC7T7XcEi/MJPO/JRG0K3+00gFh6Bj5VB1YLmbI0ZvkZRvXvPicfIGxBARTdIUv3acr66u9vpHzsADaqlSs5aLYt0qKhq9yEIrSWCc3S3sxGz5C8NnjYgyQsSEflcHXI9tMwB5XBsLbqVZw0exoq0FPVbnoPdnb8OOw6zwE5TcMp0ZHHtK45MPxBBFwQavJpq6Oe007MlayYCgCgCgCgCgCgCgCgCgCgCgCgCgOZHCgsxAABJJNgAOJJ5CgMn3u7XLExbOVWtocRILp/8AaT6f3msOgYa1pqV4x0WrN9Kg56vRGa7QxM+LbNipZJje47xrqPup7CfugVUlWnLmXI0YR5C+HwHlWonc6eHxZEF359FHVv6VmxG4sNn2Fvx5k1i4uMMRhvFboLn38PyNZ5GbjKWOxrBM0TsLxzLjJ4PoSQ96RyDxMiXA6kTWJ+yvSruGlo0UcVGzTNtqyVQoAoAoAoAoAoAoAoAoAoAoD4TQFc2/v1gcISs06mQfqo7yyX81S+X1awrDaW5mMXLRGRb99ozbRXuIUeHDA+MMRnlI4B8pICD6tzc8eFqr1q1laPMs0aF3eXIq+Fw16pF1sfpPEntOvoNT+FLMg2OsP3s2kSmNOcjDxEfYH86zotyLZN4PZaxrlUeZJ1JPMk8zUW7kbiG1JEhW7ak6Ko9pjyAFZSuZQwhwDBSX9tjmby6AeQGlGyVyMx+GoTTND7C9ikGfGMNDaCM9QpzTEeWYIvqhq/h42jfqUcTPNO3Q1ut5XCgCgCgCgCgCgCgCgPjMALnQDmaArG1+0HZ2HuHxKO40yQ3ma/QiMHL+9asOSW5KMXLZFJ2x2zMbjCYW3R8Q3/bjJv8AxitMsRFbam6OGm99Ci7Z3sx2LuJ8TJkP6uP5mO3QhLFh94tVeWIk9tCxHDQW+pBOgjRiAAFBNgLCtavKSTNsmoRdjvZ2HsAOnH15/jWJyu7mYrLFIlcNhu8NjfINLDTMed/IVjYi2T+BwKLwRR6AVG7IMmYkAFzoBxJ4e+sESPfajy3XBx95yMz+GIeh4v7vxqWW24tbc7wGwcrd7M5lm+sdFXyQcvX8qOXJC4viYKwZTK1tCMyOYYiM4F3blGp4X+2eQ9/Djsiku9Lb5hye0d/kahuRvnh1WLByRDCFQscVmzwvbRQrkAiQ9H1JOhY1ep1Yz2Kc6co7mgVtNYUAUAUAUAUAUAUBgG/m9WKG0sUsOKnjjR1jVEkIUZEXNYcAc5fUa/CqtarKMrIt0KMZRvIp+MxUs36aWab/ABpXlHwckVodab5lhUaa5H2HDe4dK1NmwdJhqC59MVDAz2ivzbW6X+Gp/Kp0/aRGp7LHmCAIBGoOo/lUGrEr3JTZa2RfQf60e5AmEmCDM3Ae/wBABzJOlqwRFIsGZ7Gf2OIhvp5GW3tH7Psjz41m9tjF7bE/EAAAAABwA0FRIHTLQEDisWZnaLDEeE2km4pH1VeTy+XBefQ7FHKry9PzkYzX0QpDs5IUyRiw1JJ1ZmPFmPFmPWoyk5O7JRViI2nhgwIIBB4g8KJ2Ni1Lh2c78kOmCxjk3IWCZzqTyikJ4vyVj7XA+K2a/RrZ9HuVKtLLqtjU63mgKAKAKAKAKAKA8q7Xlz4nEP8AXxGIb+KVz/OufX9tnToK1NH3DxczWk2NiyYgE5YxmbrwUeZrNupC49EWUXY+pOn/AIFYA2dr68ByvxP9KGUPN0d3/l+L7tr9xEA8xBtmuTkj6jNYk+QNWsPTXtM1VHd5fUsG8u4k2GdpMIjTYckt3SayxX1IRf1kd+AHiHCx41OrRzarcipZNORWcNjkDZCwDX9lvC4PQqbEfCqkoSW6NilF7MlYZbtc/R4ep4n4G3vNRDRLYfEVgi0E28MKHKGMkn7OLxt77aL6sRUlTb12INrYSIlxOkx7qI/qomOdh/eSCxA+ylvU1m6jtr+dDGVvcmMNEqKFRQqgWCqLAegFQbb1Zm1j5MtYMkPjwBx0vwPK/T1rJNMru1MICCCP9/1rKbTuiejVmat2Wb5nFIcLiWviYluGP62MaZvvroGHmDzIHSpVM6uc+rTyOxoFbDWFAFAFAFAFAeTiCXbrnf45jXNq+2zqUvYXuH0WCze0xI6DQVC9tjLJTDwKi6AAcT/qaxuRGUb982Y/o1PhHU9TWdgJ42UAEngNTWErktjXuzXYvyfBIWFpZvnpL8bvbIp6ZUCC3UHrXSjHKkjQnz6luVayRbG+0NlQzrlnijlHC0iK/wALjShB2ZT5+yzC3vDNioV+okiuo9O8ViPjUXTg90ZV1sxttPsvhaB1SbENKR4GlkulxqAyIFUqeB0vY0UIrZGXG/Mz/Z4MRMTR906MVeOwGVhx4aHqCOIIPOqNSMlKzN8bNaFjwc1azDRI4KfNcH2l0YfkR5H+o5GhBjsrWDAxxmHDAggEHQg6gihJFUxymFgrkmNtEc6lT9VjzHQ1PcmmMXeSGVJoWKSxsHRhyI69VIuCOYJFSpzcHdGZwU42Z6A3M3kTH4VZ0GVvZljvcpILZl8xqCDzBBrpJpq6ObKLi7MnayYCgCgCgCgPLG04e7xWIT6mInX4SOB+Fc6v7bOnQd6aHuFetRJie1piQsa8W4+nL3f0qUepEX0RQo4AWqJlIW3Z2T8txkcJF4we8l6d2hHhP3myr6Fulb8PC8r9CNR6ZeptuI2rFGSGPiVoFI5j5Q4jiP3S5Iv9k9KummUrEqorBBs6tQjc+MKGUxFxQ2JmX9quy+7lixaj2z3MtuoBMTH4Ol/NBWnERvG/QnF2l7yB2fNVEmx5jpjFlnHBNJAOcROp9VNmH73WsrXQj4FiiIIBBuCLgjgQeFRIHyWOgITa+AEiMh4EfA8jWU7E0ynYZyc0T+2lx6gafh+Vqk1zNiZJ7l7ynZuL7w3+TyWXEKLnwi+VwB9JCSfNSw42tYw9Szys04inmWZbo9GRuGAKkEEAgg3BB4EHmKulE6oAoAoAoDzt2qbPMO1J/qzBJl/eGRv88bn3iqWJjqmXsLK8WiAw89Viy0fY5LyMx5aD+f8AvzrL2I2DEYmsEkjU+x7ZWTCtiGHjxDkjr3UZKoPQnO37wroU45YpFZu7bLlNsxJy7uQiKCmcWzEKQzam4Cq40uLhlJBHPakVqk9R7gMRnU6q1jbMmqMLAhl1OhBHWxuLm16izKd0LTzBQL3JJsqjUk9APQE9AASbAE0MNkXtrG4hVHdRBCxtnl+cy/djiJLt0UsgPW+hzYxmHOBnLoCUkTkO9Cq5t9IhSbX6Gx8hWDbFkPvvss4jBTxKLvkzJ/iRkPH/AJlA99Grqxse2hj2yMQGCkcCAR765jVnY3bq5ZcOAylW1VgQR5HQ1ggxLcvFnK+Hc+OBio80ucvwsfdasy6mJLmWRhUSIxxS0MopW8WHySLMOoD+nAH4afCpx10NiIvaKVg2o1HsV3qzKcBK3ijBaAk8Y/pJ6oToPqn7JroUameOu6OfXp5JabM1WtxoCgCgCgM47a93zNhlxSC74XMXtxMLW7z+Eqr+gbrWurDNGxtozyTuYkDXNOmCsayzCOJ2IUkamxt68vxrMFeSRiTtFs9GbAgEMMUI4RoiD90Afyro3ISp5VYpna5vOcJhMJGIo5VxJnaRJQWQ2sRcAjUPKGHmg8qmc2W7Ff8A4fY3GznZr5TOwS/1QqXt5Zi/vvUWTjsWnfDeZMBh5sW4zFCsMK/WdrFiOF/MdIj1rKIyepQdx9+cRjdqS4dZZZ8I4EiGZI1dO7aN7nIAACQUt9paMRV2a6zVAsJCTVImjAZsL8nxM8HARTSKo6ITmj/yMlUK6tNm2n7JPYCWtJhjAsYdpRuPZmWx9bW/NUPvqW8TH8S556gQGmJahlFe2sgZWU8CCKyjYiq4hvAL8QLH1Gh/KpPc2REcDi5IZY5YL99G6tHbUl+AW3MNfKRzDEc62Um1NWIVknB3PVkZNhmFjYXA1APPXnXROYdUAjjMUkSNJIwVFF2Y8AOZPQDmeVAKowIBBBB1BGoI8qAGUEEEXB0IOot50B587Rdx22fIZYgTg3bwnj3JY6I/2Lmyt6KdbFqlej/KJdoVv4yKdVUtjnZkWeeBfrTwg+neJf8AC9bKPtojLbzXzPQMDVcNs0QO9e5q7URInfu0gkdlkC5nu+siC7WKXtryK25GppnMqU+87Fi3b2YuBhhwigd2oIRxoWbVmzjkx8TXBtofZ0BwyKVtCrdq27GJx2GSDDqCUnMviZVUqwe97m+YM50tbLzvpWVJEXTdx12bbirs2Ji5D4mUDvHHsgDgiX+iDqTzPoKg3c2QhYteImCAsxsB/sW6nlYcaG5BHJcA2IuOBtceRtpepIzYxztIh7vabkcJYopPVhmjP4RJVbErZkqe7Q3wE9VCTQbwHSGTnHKh9xIv+IWpR6EUWU4ioEbDXEYismUiDx89CaRWsW+p9b1k2IunY/u0cTivlLreDDG4vwafQoB1yA5z0bJ51cw9P+TKeJqfwXmbxVoqBQCeJgV0ZGF1dSrDqCLEfA0BTdg458LdJLtErFXFtUZTYug+o3tFejAjmDxMPjP21Z4aq9E+6+i5J+FvT3bWZ088c8fMuqMCAQQQdQRqCOVq7ZWOZoldSrqGVgQysAQQdCCDoQelAZZvT2QKxMmz5BETr3EtzH+44u0Y8iGHSwrTOhGWuzN9OvKOm6KPgt2MZhcZAcRhZlVZVZnUd7GFW92LpcADj4rG3KtdOjKErlpV4u3vNkw8RrdYszmhxhJO6urggZmYOAStmYsc1vZIzW10OhvxAyUJD9wrhTxAIZSD5G3usTQikc3qBssfHOmnGgsRPyeZiDIUuOBW7AcjkQgWa30mLW1toSKySimPVaso2NGYds8VpcJIOazIT6GJl/661YhdwjD2/IqOCxNUjY0PNozZoXHlf4EH+VFuRsShxlYMWGuIxlDKRC43F1kmkPdzN0ptoy2S6QKbSz20HVY76NJ5cF4nkDYpUXLV7GitXUdI7nofY+y4sNCkEChI0FlA+JJPNiSSSeJJNXigPKAKAKArG3cP3eID/RmFj/iINPUtGPd3XnXB41h7pVl7n/X57izh5fxDZOM+TsI2/QObKf2bngv+GxOn1SbcCMueF4+9qNR68n/X09OgrU/5Is9d0rBQHJWhm5AyYfuGyfqyfmz0+wfT6PUacRc4LVKpmWVkbjNoR4I95MzZJWVTIbuyvZrXsNIyFOgFlJOni0wzdToTqStBXZIYbb2GcXTEQN6SJf3i9xWCE6U4O0k15HX/AKjCfZljYjkrqx+AN6xYje25xhsVmaQa6FbAqyHKVGtmAJGYPr5VixOLudO9DakfErKMyKD2zp/Z8M3TEZf4opT/ANIqFb2Ga/5L85GXRS2qgbx38rupHUEURFoWbH+dBYbSYssQqgszGyqoLMx6KBqT5CpRi5OyMSairs0Dc/splmIl2heKPiIFPzrf4jKfmx9lTm14rwq5Tw6WstSnUxLekdDYsFhEhRY4kVI0FlRQFUDyAqwVhegCgCgCgGe18F30TIDZtCjHk6m6E+VwLjmLjnWutSjVg4S2ZmLs7ormGYSx2ZeIKsjWNiLq6tyNiCp9DXiakJUpuL3TOgmmrjjDbxR4ZCmLkyhf0btdi69NLs0i8+JIsdTmt6zheJli45d5rfx8fr4+RRxCjS7zdkR8/adhQbLHiHHVVQD/ADuD+FdyPDq73SXn9Dny4hRXNvyHGB7RsG5s3exf4iXHxQsB6mozwFePK/u/LmYY6hLnb3/lizxSxzx3UpLG44gh0YfkaqNNaMuJ31RAba2XHlMUy58O9rFiTlb6pa+YG+qtfiSNNLxaLmHryjJNOzWzInC7j4FDfucx+27sPhex99Ryo6E8fiZK2f0svkWTDRLGoWNVRRwVQFUegGlCjK8nd7g6C97a2tfyHD8z8TQLQRZKWNqkAFZBRO1tw+CUr4guIjuw1UGzrbNwv4rWGuutQqruM15lnSMlrnFk+4eNpH7uNWkkP0I1Mj/wqCanGnKWyISqRjuy+7u9k+Lns2JK4WPppJMR6A5E9SSR9WrMMN/kVZ4r/FGrbr7m4TAj5iP5wizTSHPK3W7HgNPZWy+VWUklZFVycndlgrJgKAKAKAKAZ7W2lHhommmbKiDXqTwAA5kmwAqUIOclGO7Iykoq72MW3k32xeLYhW7iG/hjRjcj+8YWLE8wDl8ja57eHwEYK80m/VehyK+NcnaN0viL9nu2hFL8ldl+cu8Q4eIe2AL8CNfVW615f9VYBRlHExtrpJfJ/wBPyOlwjEOUXTd9Nn/X9l827stcTCyNpfVW5qw9kj+nMEjnXlcJi6mFrRrU918eq8zqVqUasHCezMvOzJgWUxSEoSrZI3dbjoQOFiCPIivquG4lh69KNSMrXXPl4eR5Grw/Ewk0oN25oTEf4aEcwfPoavRkpK8XdFKalB5ZKz8dBvjcQ0YyozKXNyAxCm3EsoNm4ga9a53EasKUVLKnJ7X/ADb6nc/T/D6nEK7pKTjBK8rfBLxfyT3GkbfWjVvMAA/jofwqlR4rbSrBeX0+56LHfoyftYWq34S/7L6eZZNgbxlJYlOJdI865lkY2C31BDeyLdNK2Yl4OVJzha/Llz6fY4+Fw3FaWJVGrCdlvpmWzt3lf5ml4PbMEptFPFIeiSKx+AN65KaZ25QcfaViO3v26+GjTughkdiPGCQFA8RsCL6lBx51bweG7eeV7WOfxDF/taakldt2I3d3exZnWPFM8TsQA8YTuiTwDBlLJc+ZHUit2I4fOks0XdfEpYfiyqvK9H8C7x4LDZshZZH5o8mf/ITYH0FUC65ye7ON6t24sdh/k8rSImZWBiKqwK8LZlYW91YaTVmRjJxd0QOB7Kdmx2LRSTEftZXYe9VIU+8VFU4rZEnVm92W3Z2zYYEyQRRxJ9WNFQfBQNamQHVAFAFAFAFAFAFAY92sbaMuJGHU/NwWLDrKwvf91GAH3nrtcMo2i6j56I5XEKt2qa97KXHGzFUQZndgiL1ZtBfoOZPIAnlV+vWVKDmyjQoyrVFTjzNQwm6MS4YwgsHYo7TLYSGRCGVhcGwDKLLqANOteXry7a/aa33PZUsPTpU1TiS8crx6SDMv10B/zJqQPQt7q8zieDzh3qTzLpz+/wAPcTsNsfMsP9oBvEV+cK+IZBqri175b624qSdcoFOE4l06vYy2k9PCW3x29DDmorM9uZTNv49Z5s6LZQoUEizNYk3PQa6Djx62H0bAYadGLz8+XQ8hxfHUsTUXZ7Ln1+y+pVsfrNboqj43J/MVy+LybrqPRfNv7Ht/0NRSwlSrzc7eSSt82LSOsa95mBtxjuLsBxyc846c+HmOaelxeI7N51Ly6+7x+fxU1FsoZQDx5nqeZ+NQIxqOKsIz7FU8hWDZ211ZjLajyeFZJ2yoAEDEE+ItcKT4j7I0vy6CrNLE1aSag7XOTiOFcPr1VKvHRbK7Su730Vum23gRLwA63LeZJP51GVWrLeT9WdShwzAKN6dKFv8A4r6XHmDi+bTTkD7xwPrXqcN3qEM2vdXyPj2PtTxtVQ0tOVv/ALM0XcjfYqRBi3JU2CTMbkfZkJ4jox9/WuZjcDl79Nac10+3y921/BY7P3Km/J9fv8/npdcs6gUAUAUAUAUAUAUAUB5x2pie9xE0hN88sje4sSB7hYe6vUYaOWjFeCPO4iWarJ+I93KUNtKIMQO6hllFz9I5Yx+Dv8a5vFJ6xh5nW4JTWaU37jWsNC4HzbKy8lcEn0Dg6D1DGuQzuTuhwkga4IKuOKnj5Ecip6j00IIGDEZkdPFkbh4HNmXlmc2DAebEAjne/I35PFcHGdN1o+0t/FfVfnI2Ncyg7SwPyeUxHhxjJ5ob2GvEixXroDzr1vAuJfvMKs778dJePR+a+Nzw/FcG8PXeVd16rw6ry+TRCbWwTZu8UFhazAakW4EDn09wqXE8HOpJVaavpZr+z0f6R49QwSlhsQ8sZO6lyTsk0+mys9t7iOGxVgVC6sCNFN9fQXrjqjVbtlfoz3NfiHDuzcu2ppNP+UfqTeF2qrAHrWlo3qnnipLZq/qOhjl61gi6TIt8V4zIUBDABXW2YKOTDjlJu2n1tQLXqRrpxkp58t77Pml9OenXVaEbtKXjas2b0R1XONKm5z2SbfuWrJCKDKqr0AHwFeyhDJFRXJW9D4DUrOrUlUlvJt+ruJyR1IJmg9nG9BNsJOdQPmXPMD9WfMAXB5gEchfhY/Cdm+0hs9/D7HfwGL7RZJ7r4/c0OuadIKAKAKAKAKAKAKA81SYZo3aN9GRmRvvKSD+Ir1VGSlTi10R5usnGck+rKxvjD4425FSvwN/+quXxKHfjLwt6f7Ojw2XdlHxv+ehpHYrtVPkUsBYq0c2e66FUcLlc9VDoQeVuOl65Ukd2jZwaNNlxCGwnsjjg1ygN/wBm99L21W99NQRqYE8vUqW+W3ThQrRuZ2YlVVshjSTirPkC30DEITqVBFrEivicO66UM1o/y8V/sVanZxuZ3ixJO3eTSNJJ9ZjqPu20UacFsKs0aMKKSpqxy5zc/a1J7Y+L7xbN7a6N59G99viDXp8JiO2hd7rf88TyuNw3YVLLZ7fTyJILVopDGbY8bEtYqTxykj8OF6p1cBQqSzSjr5o7WD/UXEsJTVOlVeVbJpSt7rp2Xhsc/wDosdiDnNxbV2/laorhuGX8fi/qban6p4rU3reiiv8A8/DYaYjZMg9hww6PofiBr8BVGrwd3vSl5P6r6HpcB+u3FKOLpXf+Uf8Aq9PR+RxhtkPmBkK2BvYEm5HC5IFtfWp4XhcoTU6jWnJfiNPGv1lHF4eWHw0GlJWbdr25pJX32vfblzHuNmSNS8jBVHEn/ep8q605xgs0nZHiacJVJZYq7EMDszF4sXiUYaI8JZlvIw6pFyHmxFxXBxXGknlpLz/PudSnhKdP/wBR3fRbev0JmLs9QeJsVjC4sQyyiPKw1BQKuhBsefAVyJ8RxE95FiM8msYRXl/ZPbI3hxOBmjixkpxGFmdY0ncASwyNoizFQA8bH6ZFwTrpas0q2fR7nQw+J7TuvRmk1vLQUAUAUAUAUAUBm3aVugzMcXh1LGw75FFybCwdRzNgAR0APW/SwGLVP/jnty8Psc/G4V1O/Hf5mVbXwHfwlRbN7SHzH8iLj311MTR7WnZb7o5eGr9jUzPbZlR2JtebBzrNCcsiEghuBHBlccwenv0IFeda5M9LCeV5om57s75xTwq6loQbjupUaRQRoRG6/Qvewb0AAFqlHDVZRzRi2jd/5DDRlllNRfR/XYYb3yDFKqrIWKEsLIY4w1rDRvETYsL8LE2F6uYfATknnVtNOt/zc5XEuLUe6qUs1nrba1uvXpZ+8qWHk4qwsw0IPEGqUouLcZbonGUZxUou6YrBP3Uiv9Hg/wB08T7tD7vOrGErdlVT5PR/ngVsbh+2ouK3Wq/PEs+InWNS0jKqjizEAfE16KUoxV5OyPKwhKbyxV2MMNjp8R/weHZ0/bTHuYj5qCMzj0FcjEcZpU3aCv8An50OlDhtta0reC1f0Q4bZO0gL3wRPNbTAe5v9KoLj076xX55m54PDf8Au+H0ONm40yBxIndyxMUkS+YA8QQeakEEGu7hMVHE086OfisP2Ekk7pq6Y9lhZYzKyMIhqXIstuR11t52t51n95QcsubX4euxu/8AGYtU+0dN28r+m/wG26ex/lcgxky3iU/2aNhpb9swPFjbw9Br0NeY4njnWnlj7KOlSpdhDIvaftP+vqW59sRhmjiSTESKbMkChsp6O7FY0b7JYHyrjVKtOkr1JJfP0WvwLlDCVKnso5xW25IlzzYOZIx7TCSBio6sBJqB9m59a0U8fhqlRU4y1e2j1+HzsWp8OqRjfQT31wAkweJQgaxSWvwzKCVPuYA+6rsHaSZz492afiXPdbGNNgsLM/tSwQyN6uisfxNdM7BKUAUAUAUAUAUAUBUt4tw4MQTJGe4lOpKi6MeZZNNeOoIJvrereHxtSjpuuhUxGDp1tXo+pkG/fZvPEyyMEGZghdWBVr31sbNmCgnhbTj1sS7PFzWTSXPp7/LxtcrRdTBwefWPLr7rePhew/wWHWNFRRZVAAHkK7cIKEVFbI8/Um5ycpbseoKkaGNNp7L73xLZZBwPIjo3l58vwqnisIqyutJfmj/NC3g8bLDuz1i91/a/NSufLlKsCV8Nw2oIBHG5GlefkrNpnp46pNcx7u3tnZdlkxszyTKSFWVJHjjUEhMiquUnKFNzc1XxNTEVXZu6K7w0oNqlFJPpuzV9i7Rw+JW+HmjlA45GBI6Zl4r7xXPcHHdGl0XHdCm1pUhiklk0SNWdiNTZRc286wld2RHs7uyKbuRgGnxDz4hQrT2maMahVQIkKNfiQDcnS5FrV6N05YXCqHOXy/H/AEbMBCniMXprGktPGTe/u0dvJli32w8k7Q4RbCCbO2IbXN3cZjIRSOGcuFPO17c65lWeSNztY2u6dPTdg8bTyHCwkxxRhe/kTwkXF1hiI9litizDVVK21a68PGYrsElH2nt4eL/rx9xQwOEz9+e3zLPgsFHDGqRqqIosqqLADyFcdxSvObu3uzs3eyK9tOb5ZL8ni/QxspxMnK6kMIUPN2IGb6q3HFha3w/CZprETVkvZ8fH3Ll1fuK2LxChBwW7GnaJje6wOJbm0ZjW3HNJ4Ft72v7q7tKLlNJHDgr1F6+hM9lm1O8wawMfHhgsfrGBaI/BSv7hNdvF4fsZ25Mu4TEdtC/MuVVSyFAFAFAFAFAFAJ4idUVndgqqCzMdAANSTRK+iDdtWY3vNt1sZOX1Ea3WJTxC8yftNYE9AAOVz6PBYXsYXftPf6Hmcdiu2nZeytvqMYxV05rPuKxaRIXkYKo4k/y6nyFQnUjCOaTshCnOpLLBXZ3s3YM+O8WIDQYU8Ib5ZpR/ekfo0P1Rqdb20rzGO4tKpeFPRHXoYaFDX2p9eS93V+Jatp7mYafDdwYkQBWWMqMpQkaEW5XsSDoba3rjxqSi73LlOUoyzXPP2F2aUmeKVcskbFGB5FTY1fctLo6qd9SW+QtEwlhZo5F1V0JVh7xUL30YaT3NP3F3pG04ZcFjQpmCWaxyd9GbhmAHsuNL26gi3LRUhkeaJTq08jzRJ7Ym7RwUheOWedCpXJKyMyi4IKsQt+FrE8PSx3PHTmkqjvbYYOrToTk8tr728Pxk3Bh2LF3tmNhYG4Ci9hfmbkknztyqtVqZ2YxNZ1535LYi8Nh8ThnlyQrOkkryqyyqknjNyrq4A8PsghjoBoK4+M4dKtW7WE7aJWa6dGvoXcNjIQpqElsLvg8XiNJmXDRc1hcvMw6GSwEXnlDHoy1Kjw2EXmqvM+m0fTn8uqFXHaWgrEjDh44Y1jiVURRZVUWA/wBb6k8zXSbucycr6szPf7aPf4qPDLqkFppT/eEHuU9QCWPqK7HB8Nnqdo9l+fnuK1afZ0m+ctF7ub/okezTEMuPVRezo6sOVgMwPrdfxPWuzxSKdJPoxwyT7Rrw+hsVcI7gUAUAUAUAUB8Y2FzoBQGSb8b2fKm7mE/2dTckfrGHA/cB4dTr0rt4DB5P+Se/JdPucTH4vN/xw25+Ph7iuR11Djs+Y3HrCt2uSSFRFF3djwVBzJNaq9eFGGaZmlQnWllj5vkie3Z3UdnXEY0BpRrHDxjh6eTydW5Hhyrx+Nx88RLwOtCEacclPzfN/bwL5Dh7VQNsYDtErJtSM67TdwGxLfK8GB8oAAkj0HegcCDwDgaa8RbprvpVbd17FilUy6MyPEbTeMmOZHjccUdSrD1BFxVnLfYtJ3ENhbLxWNxIGDRy6kHOpKBPtM/0fz6XrMmorUjKSS1PQ+6e7+Iw6D5VjJcTJbUE/Nj0uMznzY+4VRnJPZWKc2nsj5tHfTCREqrmeQXBTDjvSCOIZh4EPkzCips30MFXrv8A44t/L1IPE9okym4wPg+3iArfBY2A/iqWRdTrU/07iZL2o36Xf0LVsLbqYuATIGXVlZWtmVlNmBsSDyII4gitclZnExNGdCo6c1ZoiN894xhYrgZ5pDkhj5s/n0UcSf6ip0KMq01GJU0d23ZLdmd4TClFOds8jkvI54s7asfTkPIV7jDYeNCmoI5Vat2s83LZLojQ+yzYjZmxbiylSkV+YJBdvTwhQfveV+XxLEKTVOPLf3/Y7HDaDjF1Jc9vd9zR65Z1AoAoAoAoDmRwoJYgAAkkmwAHEk8hQGR79b7fKSYMOSMPwd+Bl8h0j/5vTj2cFgcv/JUWvJHJxmMv3KfmypxmuscdnWKxqxLma5JIVVUXZmPsqo5k1qrVo0YOchSoyqyyx/14kxsvApgk+XbRI79tI418fdgg2jiH0pCL5m4cdbXJ8di8VPFVPA69Kje1KitPn4shds754vEXEROGi5LGfnSPtScQfJLeprQoxj4naocOhBXnqyN3U2hPHjcPkklLNNEjAu7B1dgrhgScwyljc8LX5VN6p3N2Io01SbS2PQtVjjBQCWIwyP7aI/3lDfnWU2jN7COJniw0TyNliijBZiBYADyHE+Q1NNWwk5OyMzx+2Ztok580OGv4YAbFh1nI9on9mPCOebjW2yjsetwfBoUIqddXl05L39X8B3DFFEoACgDgBYConU78tERMjPjHMWETOQbNIdIk++/C/wBkXY9OdStbVlbE8To4KOrzS6fX8uW1p4NlYIB2LBSdbeOWVySQq/WJ4DkB0F6glKrKyPC161TE1XOT1er/ADoURZ5JpTicQrGVhZIwCFij5KpawLHizczXrOHYNYeN2ryfw9Tk4qsp/wDHB91fF9dPgXjcndJMSgnna6BmHcjmVNvnD0OhyjkRc8RWvG42cZOnHTx5l3AYGnKKqyd/Dl9zTUQAAAAACwA0AA4AeVcg7R1QBQBQBQBQDLbOzExMLwS3yOLHKbEWIIIPUEA66aagipQm4SUluiMoqSafMw/eTdqbBSZZBmjJskoHhbyP1Xt9E+drgXr0OGxcayts+n0OFicLKk77rqRhmCqWY2AFyT0FWpSUVd7FPK5OyLHuHsFpGGNxC2JH9njP0EP0z9tvwFvd47iONeInZbI6Cgqcezj5vq+nuRU999qtPjHvfJC7wxr0yNlkPqzqT6BRyqvFWjY9Dw+goUs3NjDCyNKwihR5ZDwSNSzeptwGvE2A60y8y3OpGCvJmo9n24bYZxicXYz2OSMEMsVxYkkaNJYkaaAE2ve9QnNWsjk4nEurotjQK1FQabR2nDh1zzyxxL1kYID6XOp8hWVFvYyk3sQM3aBgVNg8r+aYedh7myWPuNLeK9ULeKPu1Vj2rgWGGlA8am7qws8bK2SVDZhy+KsL6XlF5Wb8NXeHrRq2vZ3K1gNxMYNJJ8PEP7sPMbeWYIAfjUnOJ3q/6llJdymk/F3+hMYfcfDLrM0uJPSV7J/+NAqkeTBqj2j5aHFxHFsVWVpT06LT5Bt3efD4JVhjXNJa0eGgABtyuBpGnmfdepUaFStK0Vc5jd05Sdl1f5qU0pLNL8pxZBkFxHGpvHCp5L1c839w0Ar1eA4dHDrNLWXyOXisWprs6fs8+r+3gKyGuoVEXfsqxus8J+zKvv8AA/wyx/GuHxSFpxn1Xy/2eg4TUvCUOjv6/wCjQq5Z1goAoAoAoAoAoBLFYZJEKSKrowsVYAgjzBrKbTug1fcx3fLc+FcfhsNEzd1IGnmibxZY4ioVQTqVdyBY3Oh15VtxOPquhkl68znVaFOjepHfZefMvmEiriFeESt7xxbIErHEQxzYjTMkSGSS/LvAmi+r29as0aVappBNlyNScI+1ZHGzN6oYRkw+zpIkv7KHDIT55VksT6mrj4XiWszNP7ilJ2zfMuOzMck8SSx3yOoYZhlI8iORBuD6VzJRcXZmxqxXd8t6GhYYbDZTiWALMRmWFDwZh9JzY5V8iToLNhtRWZjZXZVsPsxAxllYySnjLIc7n3ngPsiwHIVolOUt/sZeu40nDTydzhU72QWzWNkjB4GVvojy1Y8gazGk5avRfmxBxvrsi/7s7HXBwmPNnd2Mkj2sGchV8I+ioVFUDoNdSa3O2y2RGU1yPu294IcMmeeRY15XOpPRVGrHyArMYuTsiCzSdolH2lvNisV4cODhYP2ri87D7C8IwddTc8CLV2sJwac+9V0RWq4qlS09qXwXnz8hngcBHCDkHibVnY5nY9XY6k16OjQp0Y2gjlVq9Ss7zflyXkLO1bjWkN5GrBsSJXcfH91j4STYPeJvR/ZH8ax1R4jDNRv0d/6Olw2eWtbqrf3/AEbRXnj0QUAUAUAUAUAUAUBm+3yBtts3FsFHkPKyyy5wD6sht51VxWyKOOvli/EZb2bTkuuHhZkzIZJHQ2fJfKqoeK5jmuw1AFhYm438Nwka9Tv7IqOp2dNzSu+RWlwwjTXJDEOJJCKL9SeZ+Jr1qdGhHkjkP9xiJcyX2NsSaf8ARhoYjxnkWzkc+4jOoP8AeOABoQHriY7jCacKR0cNgY0nmnq+hoWCgSGNIowFjjVVVRyVRYD4CvON31LzlfUzJt18f3sj5YSzyO5keawbMTl0CMwAXKALaAAcqxOClK99BJxbvclsLucza4vEFh+ygBiU+TOSXP7uSijCOyv7/p/si6iWxIY3buB2egizRwgezFGLuSeiLdiSeZ48zWyMJ1Horke/PVFXx++OLxGmGj+TIf1s4DS/uxjRT94muthuDVJ61NF+fnIr1MRRp7vM+i29foReH2egfvXLTTHjLKc78/Zvoo1OgAr0GHwVGgu6tepz62KqVVl2XRbffzH3eVbKljkvQzYSZ6wSSEXehNIbmYqQy6MpDKftKbr+IFRnBTi4vmrG+nLJJSXLU9CYHFLLGki+zIiuvowBH4GvJtNOzPVJ31QvWDIUAUAUAUAUAUBWt9t2Di1jkhcRYqAloZGF1NxZ45BxMbjQ21FgRwsYyipKzITgpxysoG1NoxLlTa2Fkw7obLLZzFc6HucRFqoNhcXHK9Vezq03eDKDw9Wn7Oq/OQ52ZtHZEZDpLhc44PLMJJB6NKxYe41CbrT9q7IvtdrP0+hLyb6YIccXh/dKh/I1Ds59GYy1P8WRmJ7ScCLhZWlI5RRyP+OW341nsZmezqc9PeQmM7THb/h8I+v0p3EdungXMT8RUuyS3ZjLFe1L01K3tDeLHT/pZyiHjHh/mR/HYuR5XrfRdGMu/Fte/wCxhzivYXm9fhoK7uYISSd3hsOxlIZjazMQNWJYm9vXmQOdd/C4/BrSKcfL+1cqVKOIrO17+G30RIY8NA2SdWiYi4EgKXHUX4j0roRxdCW018vmVZ4WrD2ov89xyk4PAg+mtb009jS4NbnXeVkxY+GSgsJtJQkkJO9CSQhI9DYkbJ2XbQ73AKt7tCzRn0HiT4I6j3V5vHU8leXjr6/c9Dg55qMfDT0LdVQshQBQBQBQBQBQBQARQFc3z2PA2CxZMMRb5PMQxjUkEIxBBtxB1vWHsYex5zhiXkq/AVTuzkuTfMeIawamfSaATY0Mo13sW2NlhkxTDxSkoh/u0Nmt6uCD9xas0o2VzpYWFo36jPtywv8AwsvIGWM+pyMv/K/xrFZaJkcWu6mZYEB5D4VoTyu6KF2Kqvu9Datn7iqtpy9WRZ1r9Z/4m/rUliq6/nL1Ziy6L0Qm7H6z/wAbf1qX7zEf5v1MqMei9EWrsq2emIx5Scd4ggkfK5LLcNEAbE/bNbKeKrt6zl6st4anCTd4r0RsS7qYEf8AtMMfWJG/MVtdao95P1ZdVKmtor0JLCYOOIZYo0jHGyKFF/QCoN3NgvWAFAFAFAFAFAFAFAFARu8q3weJHWCX/kagZ5ghbQVSORYcK9YINHRegsJsSdFFydAOpPAfGsklG7sendh7OGHw8MC8I41S/UgC59Sbn31cSsrHXSsrIqfbNhc2zs/7KWJ/4iY/+7UKq7pqxCvTZh6NVU5jQsrUIn0tQxYTdqEki8diZ/8AmEn/ANNJ/wD0grdR3LmF3Zt9WC8FAFAFAFAFAFAFAFAFAFAJYrDiRGRvZdSp5aMLH8DQFJfsm2eRoJl9JSf+a9a+yiaXQp9Ci9o24seASGSCWRhJIYysuViDlLKVKhdPCwN78RWylhY1G1c1VKEUropM0DKL6H00Pw/1qT4fL+LXy+podLxLJuXuviZMTg5Ww8ow7So/eZbrlQ57m3BTksCbA3FuIqv2UozszZSoyUk+R6HrcXiC36wne7PxaAXPcyMB1ZBmX8VFYkrpojNXi0ea0eqZymhQSjrWCNgOIHUfGpKEnsiSg+g5wOz5579xDNKAbExxu4BPC5UWHvqTpzW6ZNUpPZGg9k2wMXBjjJNh5Y42hkTM4yi5aNh5/QrZTi09S1Qpyi9UbHW4tBQBQBQBQBQBQBQBQBQEJt/e3CYPTETKr2v3a3eSx4eBbkDzNh51htLclGEpbIoO2u2E/wDtMPYa3efX0ISNtRx+lfhpWuVXob1h3vIrWI7QtozHL3rIGvlMSJEPi4Lgj11+NtMq0t7o2Rox2s2VzaEs07hcRMWkXVc8kkpIb6uYjL7JuB06ViNaUe/Fsk6UX3ZJDZoWIsWbTQjT8wL1Z/eVWt/kRWDpb2NW7Jt8WJj2fPbwpbDuOJVBfu2HUIDY9FsdRc4hO+hrr0sveRqlbCscyIGBBFwQQR5HjQFcwe4OzowAuEhIH7QGX8ZCb1HJHoQUIrkVnthhw+G2cI4sPCjSzRouRFTLlvIx0HSMr+/WyFTs5KRsjSz91GQxYoBbZDfztb+v4VYeOhyTIrBVObRZdxN9ZdnF4+7WWOV85jJKSZrKC0dla4yqLgi2nFdb0Z4lzk5P/RZ/bJJRjv8AMvUPbBBnVJMLiEZr6KYnItzbxi1+Xoax20bXI9hK9uZadkb64LEEKkwVzoElBjYnoubRj90mpRqRlsyEqco7osNTIBQBQBQBQBQBQBQGd9rO98uFEeHw5ySSgs0nNYwbWTozG/i5AG2pBEJysjdRpqb1Mejivckkkkkkm5JPEknUk9TVZs6MYpC4QUJWPgwgkXISQFbTS/EdPLMbdK1uWWVzXKGbQk5MJHmD28QFr3PS1yL2JtztetWZ2sTyRvm5kbK4zt7vjb+lq3Q9kwuZM9nPj2rhQuuVpGYjWwEUnHpqQPfW+mtStiKsbZebPQtWCiFAFAU/tU2A2LwJ7sFpYWEyKOLZQwdR1JRmsOZAFRkro2UpZZXZiGx4A9n4j6P9f98vWqFWXI6UFfUDhpA/dyqHEhF5FBJVV6eGydeOlyQSazeNrx0sa8sk7S1vzFX8BKRGy63v4rHnlPEnqWv+dYSzayNijbSOwznwwb2vF97X/wAVtWmwcUab2Xb7yGVcHinLhriGRjdgwBOR2+kCAbE63Frm4tvhO+jKVejl7yNZraVgoAoAoAoAoAoCjdpO4jbQ7uWGRY54gyjPfIynWxIBK2POx4nTgRGUbhOUXeLMyxO4O1Ijb5N3g+tHJGR8C2b8K1OmzesZUW8U/MbjdTaPPCSj90t+VY7Nmf3s/wDD4j3BblbQN7YeXU34JH0HGRx0qLo3IPF1eSRN4fs2xz2zGNRzzzEEe6JCD8akqCIOtXf8iUwnZCt7yzr6RxXb+N2a/wDDWxUzW1J+1Jlw3Y3Nw2BYvCHaRlyGSRrtlvewAAVQSATYC9h0FTSSEYpbFirJIKAKAKAy3frcSRHfFYFM4YlpcMvG51Z4fM8SnM3I1Njoq0VPVbm+lXdPxRRE2krKbHUXup0YEcQRxGoqi4NOzL8K0Zq8WRkUmg/3rzqySWx2WrBkaTR5iqjmyj8Rf8L1KJWxLXZyPRO4WKeTZ+HaUkvlK5m1LBGZVYnmSqqb871ajsc2OxP1kkFAFAFAFAFAFAFAFAFAFAFAFAFAFAFAFAFAVPezcDCY452UxT/to7Bj98cH4AXOtuBFYcUyLjrfmZvtTsrxsN+6KzqOGRgje9ZCAPc5rU6ZsjXrR53K3LsLFK2XIM3S6D/rI/Gsdmzb+8n/AI/EtO6vZli5XD4nLBH1zK8mU8e7CkqCRcZidPqnWpKn1NNSpOrvojasJhljRY41CoihVUcAqiwA9AK2mBWgCgCg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57158" y="2428868"/>
            <a:ext cx="8501122" cy="253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00"/>
              </a:spcAft>
            </a:pPr>
            <a:r>
              <a:rPr lang="ru-RU" sz="3000" dirty="0">
                <a:latin typeface="Arbat" pitchFamily="2" charset="0"/>
              </a:rPr>
              <a:t>А) недоверчивый человек</a:t>
            </a:r>
          </a:p>
          <a:p>
            <a:pPr marL="342900" lvl="0" indent="-342900">
              <a:spcAft>
                <a:spcPts val="100"/>
              </a:spcAft>
            </a:pPr>
            <a:r>
              <a:rPr lang="ru-RU" sz="3000" dirty="0">
                <a:latin typeface="Arbat" pitchFamily="2" charset="0"/>
              </a:rPr>
              <a:t>Б)рекрут, не годный к воинской службе</a:t>
            </a:r>
          </a:p>
          <a:p>
            <a:pPr marL="342900" lvl="0" indent="-342900">
              <a:spcAft>
                <a:spcPts val="100"/>
              </a:spcAft>
            </a:pPr>
            <a:r>
              <a:rPr lang="ru-RU" sz="3000" dirty="0">
                <a:latin typeface="Arbat" pitchFamily="2" charset="0"/>
              </a:rPr>
              <a:t>В) человек, не способный к тяжелому физическому труду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E874~1.ADM\AppData\Local\Temp\HamsterArc{a0f3ecb4-94cd-4051-b349-2531d958c1a9}\01_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571480"/>
            <a:ext cx="8001056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Зараза</a:t>
            </a:r>
          </a:p>
        </p:txBody>
      </p:sp>
      <p:pic>
        <p:nvPicPr>
          <p:cNvPr id="20482" name="Picture 2" descr="http://www.100milerun.com/wp-content/uploads/2014/05/ban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15866" y="-6572320"/>
            <a:ext cx="6786610" cy="10840212"/>
          </a:xfrm>
          <a:prstGeom prst="rect">
            <a:avLst/>
          </a:prstGeom>
          <a:noFill/>
        </p:spPr>
      </p:pic>
      <p:sp>
        <p:nvSpPr>
          <p:cNvPr id="21510" name="AutoShape 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xQTEhUUEhQUFRQWGBcYGBYVFxgVFxwYGR4XHBYeFxwcHighGholHBUWITEhJSkrLi4uGh8zODMsOCgtLisBCgoKDg0OGxAQGywlICQsLCwsLzQ0LCwsLC8sLCwsLCw0LCwsLCwsLCwsLCwsLCwsLCwsLCwsLCwsLC8sLCwsLP/AABEIARcAtAMBEQACEQEDEQH/xAAcAAABBQEBAQAAAAAAAAAAAAAAAwQFBgcCCAH/xABLEAACAQIDBQUDCAcGBQIHAAABAgMAEQQSIQUGMUFRBxMiYXEygZEUI0JSYnKhsTNDU4KSwdEkY3Oi4fA0ssLD8RVECCV0g5Ojs//EABsBAQACAwEBAAAAAAAAAAAAAAACBAEDBQYH/8QAOREAAgECBAMFBwQCAgEFAAAAAAECAxEEEiExBUFREyJhgZEycaGx0eHwBhRCwVLxI9IVM2JyksL/2gAMAwEAAhEDEQA/ANxoAoAoAoAoAoAoAoAoAoAoAoAoAoBptbacWGheadxHGguzH8ABxJJsABqSQBQGC7Q7RcRJtBMagZY4iVTDlrAwn9IHsbd441vqFITjl1qvEd/wLaw3c8TeNi7VixUKTwMGjcXB5jqGHJgbgjkRVoqD2gCgCgCgCgCgCgCgCgCgCgCgCgCgCgCgCgOJZQoLMQqjiSbAepNAVrHdoezYjZsXExHKLNOf/wBQasOSW5lRb2RC7T7XcEi/MJPO/JRG0K3+00gFh6Bj5VB1YLmbI0ZvkZRvXvPicfIGxBARTdIUv3acr66u9vpHzsADaqlSs5aLYt0qKhq9yEIrSWCc3S3sxGz5C8NnjYgyQsSEflcHXI9tMwB5XBsLbqVZw0exoq0FPVbnoPdnb8OOw6zwE5TcMp0ZHHtK45MPxBBFwQavJpq6Oe007MlayYCgCgCgCgCgCgCgCgCgCgCgCgCgOZHCgsxAABJJNgAOJJ5CgMn3u7XLExbOVWtocRILp/8AaT6f3msOgYa1pqV4x0WrN9Kg56vRGa7QxM+LbNipZJje47xrqPup7CfugVUlWnLmXI0YR5C+HwHlWonc6eHxZEF359FHVv6VmxG4sNn2Fvx5k1i4uMMRhvFboLn38PyNZ5GbjKWOxrBM0TsLxzLjJ4PoSQ96RyDxMiXA6kTWJ+yvSruGlo0UcVGzTNtqyVQoAoAoAoAoAoAoAoAoAoAoD4TQFc2/v1gcISs06mQfqo7yyX81S+X1awrDaW5mMXLRGRb99ozbRXuIUeHDA+MMRnlI4B8pICD6tzc8eFqr1q1laPMs0aF3eXIq+Fw16pF1sfpPEntOvoNT+FLMg2OsP3s2kSmNOcjDxEfYH86zotyLZN4PZaxrlUeZJ1JPMk8zUW7kbiG1JEhW7ak6Ko9pjyAFZSuZQwhwDBSX9tjmby6AeQGlGyVyMx+GoTTND7C9ikGfGMNDaCM9QpzTEeWYIvqhq/h42jfqUcTPNO3Q1ut5XCgCgCgCgCgCgCgCgPjMALnQDmaArG1+0HZ2HuHxKO40yQ3ma/QiMHL+9asOSW5KMXLZFJ2x2zMbjCYW3R8Q3/bjJv8AxitMsRFbam6OGm99Ci7Z3sx2LuJ8TJkP6uP5mO3QhLFh94tVeWIk9tCxHDQW+pBOgjRiAAFBNgLCtavKSTNsmoRdjvZ2HsAOnH15/jWJyu7mYrLFIlcNhu8NjfINLDTMed/IVjYi2T+BwKLwRR6AVG7IMmYkAFzoBxJ4e+sESPfajy3XBx95yMz+GIeh4v7vxqWW24tbc7wGwcrd7M5lm+sdFXyQcvX8qOXJC4viYKwZTK1tCMyOYYiM4F3blGp4X+2eQ9/Djsiku9Lb5hye0d/kahuRvnh1WLByRDCFQscVmzwvbRQrkAiQ9H1JOhY1ep1Yz2Kc6co7mgVtNYUAUAUAUAUAUAUBgG/m9WKG0sUsOKnjjR1jVEkIUZEXNYcAc5fUa/CqtarKMrIt0KMZRvIp+MxUs36aWab/ABpXlHwckVodab5lhUaa5H2HDe4dK1NmwdJhqC59MVDAz2ivzbW6X+Gp/Kp0/aRGp7LHmCAIBGoOo/lUGrEr3JTZa2RfQf60e5AmEmCDM3Ae/wBABzJOlqwRFIsGZ7Gf2OIhvp5GW3tH7Psjz41m9tjF7bE/EAAAAABwA0FRIHTLQEDisWZnaLDEeE2km4pH1VeTy+XBefQ7FHKry9PzkYzX0QpDs5IUyRiw1JJ1ZmPFmPFmPWoyk5O7JRViI2nhgwIIBB4g8KJ2Ni1Lh2c78kOmCxjk3IWCZzqTyikJ4vyVj7XA+K2a/RrZ9HuVKtLLqtjU63mgKAKAKAKAKAKA8q7Xlz4nEP8AXxGIb+KVz/OufX9tnToK1NH3DxczWk2NiyYgE5YxmbrwUeZrNupC49EWUXY+pOn/AIFYA2dr68ByvxP9KGUPN0d3/l+L7tr9xEA8xBtmuTkj6jNYk+QNWsPTXtM1VHd5fUsG8u4k2GdpMIjTYckt3SayxX1IRf1kd+AHiHCx41OrRzarcipZNORWcNjkDZCwDX9lvC4PQqbEfCqkoSW6NilF7MlYZbtc/R4ep4n4G3vNRDRLYfEVgi0E28MKHKGMkn7OLxt77aL6sRUlTb12INrYSIlxOkx7qI/qomOdh/eSCxA+ylvU1m6jtr+dDGVvcmMNEqKFRQqgWCqLAegFQbb1Zm1j5MtYMkPjwBx0vwPK/T1rJNMru1MICCCP9/1rKbTuiejVmat2Wb5nFIcLiWviYluGP62MaZvvroGHmDzIHSpVM6uc+rTyOxoFbDWFAFAFAFAFAeTiCXbrnf45jXNq+2zqUvYXuH0WCze0xI6DQVC9tjLJTDwKi6AAcT/qaxuRGUb982Y/o1PhHU9TWdgJ42UAEngNTWErktjXuzXYvyfBIWFpZvnpL8bvbIp6ZUCC3UHrXSjHKkjQnz6luVayRbG+0NlQzrlnijlHC0iK/wALjShB2ZT5+yzC3vDNioV+okiuo9O8ViPjUXTg90ZV1sxttPsvhaB1SbENKR4GlkulxqAyIFUqeB0vY0UIrZGXG/Mz/Z4MRMTR906MVeOwGVhx4aHqCOIIPOqNSMlKzN8bNaFjwc1azDRI4KfNcH2l0YfkR5H+o5GhBjsrWDAxxmHDAggEHQg6gihJFUxymFgrkmNtEc6lT9VjzHQ1PcmmMXeSGVJoWKSxsHRhyI69VIuCOYJFSpzcHdGZwU42Z6A3M3kTH4VZ0GVvZljvcpILZl8xqCDzBBrpJpq6ObKLi7MnayYCgCgCgCgPLG04e7xWIT6mInX4SOB+Fc6v7bOnQd6aHuFetRJie1piQsa8W4+nL3f0qUepEX0RQo4AWqJlIW3Z2T8txkcJF4we8l6d2hHhP3myr6Fulb8PC8r9CNR6ZeptuI2rFGSGPiVoFI5j5Q4jiP3S5Iv9k9KummUrEqorBBs6tQjc+MKGUxFxQ2JmX9quy+7lixaj2z3MtuoBMTH4Ol/NBWnERvG/QnF2l7yB2fNVEmx5jpjFlnHBNJAOcROp9VNmH73WsrXQj4FiiIIBBuCLgjgQeFRIHyWOgITa+AEiMh4EfA8jWU7E0ynYZyc0T+2lx6gafh+Vqk1zNiZJ7l7ynZuL7w3+TyWXEKLnwi+VwB9JCSfNSw42tYw9Szys04inmWZbo9GRuGAKkEEAgg3BB4EHmKulE6oAoAoAoDzt2qbPMO1J/qzBJl/eGRv88bn3iqWJjqmXsLK8WiAw89Viy0fY5LyMx5aD+f8AvzrL2I2DEYmsEkjU+x7ZWTCtiGHjxDkjr3UZKoPQnO37wroU45YpFZu7bLlNsxJy7uQiKCmcWzEKQzam4Cq40uLhlJBHPakVqk9R7gMRnU6q1jbMmqMLAhl1OhBHWxuLm16izKd0LTzBQL3JJsqjUk9APQE9AASbAE0MNkXtrG4hVHdRBCxtnl+cy/djiJLt0UsgPW+hzYxmHOBnLoCUkTkO9Cq5t9IhSbX6Gx8hWDbFkPvvss4jBTxKLvkzJ/iRkPH/AJlA99Grqxse2hj2yMQGCkcCAR765jVnY3bq5ZcOAylW1VgQR5HQ1ggxLcvFnK+Hc+OBio80ucvwsfdasy6mJLmWRhUSIxxS0MopW8WHySLMOoD+nAH4afCpx10NiIvaKVg2o1HsV3qzKcBK3ijBaAk8Y/pJ6oToPqn7JroUameOu6OfXp5JabM1WtxoCgCgCgM47a93zNhlxSC74XMXtxMLW7z+Eqr+gbrWurDNGxtozyTuYkDXNOmCsayzCOJ2IUkamxt68vxrMFeSRiTtFs9GbAgEMMUI4RoiD90Afyro3ISp5VYpna5vOcJhMJGIo5VxJnaRJQWQ2sRcAjUPKGHmg8qmc2W7Ff8A4fY3GznZr5TOwS/1QqXt5Zi/vvUWTjsWnfDeZMBh5sW4zFCsMK/WdrFiOF/MdIj1rKIyepQdx9+cRjdqS4dZZZ8I4EiGZI1dO7aN7nIAACQUt9paMRV2a6zVAsJCTVImjAZsL8nxM8HARTSKo6ITmj/yMlUK6tNm2n7JPYCWtJhjAsYdpRuPZmWx9bW/NUPvqW8TH8S556gQGmJahlFe2sgZWU8CCKyjYiq4hvAL8QLH1Gh/KpPc2REcDi5IZY5YL99G6tHbUl+AW3MNfKRzDEc62Um1NWIVknB3PVkZNhmFjYXA1APPXnXROYdUAjjMUkSNJIwVFF2Y8AOZPQDmeVAKowIBBBB1BGoI8qAGUEEEXB0IOot50B587Rdx22fIZYgTg3bwnj3JY6I/2Lmyt6KdbFqlej/KJdoVv4yKdVUtjnZkWeeBfrTwg+neJf8AC9bKPtojLbzXzPQMDVcNs0QO9e5q7URInfu0gkdlkC5nu+siC7WKXtryK25GppnMqU+87Fi3b2YuBhhwigd2oIRxoWbVmzjkx8TXBtofZ0BwyKVtCrdq27GJx2GSDDqCUnMviZVUqwe97m+YM50tbLzvpWVJEXTdx12bbirs2Ji5D4mUDvHHsgDgiX+iDqTzPoKg3c2QhYteImCAsxsB/sW6nlYcaG5BHJcA2IuOBtceRtpepIzYxztIh7vabkcJYopPVhmjP4RJVbErZkqe7Q3wE9VCTQbwHSGTnHKh9xIv+IWpR6EUWU4ioEbDXEYismUiDx89CaRWsW+p9b1k2IunY/u0cTivlLreDDG4vwafQoB1yA5z0bJ51cw9P+TKeJqfwXmbxVoqBQCeJgV0ZGF1dSrDqCLEfA0BTdg458LdJLtErFXFtUZTYug+o3tFejAjmDxMPjP21Z4aq9E+6+i5J+FvT3bWZ088c8fMuqMCAQQQdQRqCOVq7ZWOZoldSrqGVgQysAQQdCCDoQelAZZvT2QKxMmz5BETr3EtzH+44u0Y8iGHSwrTOhGWuzN9OvKOm6KPgt2MZhcZAcRhZlVZVZnUd7GFW92LpcADj4rG3KtdOjKErlpV4u3vNkw8RrdYszmhxhJO6urggZmYOAStmYsc1vZIzW10OhvxAyUJD9wrhTxAIZSD5G3usTQikc3qBssfHOmnGgsRPyeZiDIUuOBW7AcjkQgWa30mLW1toSKySimPVaso2NGYds8VpcJIOazIT6GJl/661YhdwjD2/IqOCxNUjY0PNozZoXHlf4EH+VFuRsShxlYMWGuIxlDKRC43F1kmkPdzN0ptoy2S6QKbSz20HVY76NJ5cF4nkDYpUXLV7GitXUdI7nofY+y4sNCkEChI0FlA+JJPNiSSSeJJNXigPKAKAKArG3cP3eID/RmFj/iINPUtGPd3XnXB41h7pVl7n/X57izh5fxDZOM+TsI2/QObKf2bngv+GxOn1SbcCMueF4+9qNR68n/X09OgrU/5Is9d0rBQHJWhm5AyYfuGyfqyfmz0+wfT6PUacRc4LVKpmWVkbjNoR4I95MzZJWVTIbuyvZrXsNIyFOgFlJOni0wzdToTqStBXZIYbb2GcXTEQN6SJf3i9xWCE6U4O0k15HX/AKjCfZljYjkrqx+AN6xYje25xhsVmaQa6FbAqyHKVGtmAJGYPr5VixOLudO9DakfErKMyKD2zp/Z8M3TEZf4opT/ANIqFb2Ga/5L85GXRS2qgbx38rupHUEURFoWbH+dBYbSYssQqgszGyqoLMx6KBqT5CpRi5OyMSairs0Dc/splmIl2heKPiIFPzrf4jKfmx9lTm14rwq5Tw6WstSnUxLekdDYsFhEhRY4kVI0FlRQFUDyAqwVhegCgCgCgGe18F30TIDZtCjHk6m6E+VwLjmLjnWutSjVg4S2ZmLs7ormGYSx2ZeIKsjWNiLq6tyNiCp9DXiakJUpuL3TOgmmrjjDbxR4ZCmLkyhf0btdi69NLs0i8+JIsdTmt6zheJli45d5rfx8fr4+RRxCjS7zdkR8/adhQbLHiHHVVQD/ADuD+FdyPDq73SXn9Dny4hRXNvyHGB7RsG5s3exf4iXHxQsB6mozwFePK/u/LmYY6hLnb3/lizxSxzx3UpLG44gh0YfkaqNNaMuJ31RAba2XHlMUy58O9rFiTlb6pa+YG+qtfiSNNLxaLmHryjJNOzWzInC7j4FDfucx+27sPhex99Ryo6E8fiZK2f0svkWTDRLGoWNVRRwVQFUegGlCjK8nd7g6C97a2tfyHD8z8TQLQRZKWNqkAFZBRO1tw+CUr4guIjuw1UGzrbNwv4rWGuutQqruM15lnSMlrnFk+4eNpH7uNWkkP0I1Mj/wqCanGnKWyISqRjuy+7u9k+Lns2JK4WPppJMR6A5E9SSR9WrMMN/kVZ4r/FGrbr7m4TAj5iP5wizTSHPK3W7HgNPZWy+VWUklZFVycndlgrJgKAKAKAKAZ7W2lHhommmbKiDXqTwAA5kmwAqUIOclGO7Iykoq72MW3k32xeLYhW7iG/hjRjcj+8YWLE8wDl8ja57eHwEYK80m/VehyK+NcnaN0viL9nu2hFL8ldl+cu8Q4eIe2AL8CNfVW615f9VYBRlHExtrpJfJ/wBPyOlwjEOUXTd9Nn/X9l827stcTCyNpfVW5qw9kj+nMEjnXlcJi6mFrRrU918eq8zqVqUasHCezMvOzJgWUxSEoSrZI3dbjoQOFiCPIivquG4lh69KNSMrXXPl4eR5Grw/Ewk0oN25oTEf4aEcwfPoavRkpK8XdFKalB5ZKz8dBvjcQ0YyozKXNyAxCm3EsoNm4ga9a53EasKUVLKnJ7X/ADb6nc/T/D6nEK7pKTjBK8rfBLxfyT3GkbfWjVvMAA/jofwqlR4rbSrBeX0+56LHfoyftYWq34S/7L6eZZNgbxlJYlOJdI865lkY2C31BDeyLdNK2Yl4OVJzha/Llz6fY4+Fw3FaWJVGrCdlvpmWzt3lf5ml4PbMEptFPFIeiSKx+AN65KaZ25QcfaViO3v26+GjTughkdiPGCQFA8RsCL6lBx51bweG7eeV7WOfxDF/taakldt2I3d3exZnWPFM8TsQA8YTuiTwDBlLJc+ZHUit2I4fOks0XdfEpYfiyqvK9H8C7x4LDZshZZH5o8mf/ITYH0FUC65ye7ON6t24sdh/k8rSImZWBiKqwK8LZlYW91YaTVmRjJxd0QOB7Kdmx2LRSTEftZXYe9VIU+8VFU4rZEnVm92W3Z2zYYEyQRRxJ9WNFQfBQNamQHVAFAFAFAFAFAFAY92sbaMuJGHU/NwWLDrKwvf91GAH3nrtcMo2i6j56I5XEKt2qa97KXHGzFUQZndgiL1ZtBfoOZPIAnlV+vWVKDmyjQoyrVFTjzNQwm6MS4YwgsHYo7TLYSGRCGVhcGwDKLLqANOteXry7a/aa33PZUsPTpU1TiS8crx6SDMv10B/zJqQPQt7q8zieDzh3qTzLpz+/wAPcTsNsfMsP9oBvEV+cK+IZBqri175b624qSdcoFOE4l06vYy2k9PCW3x29DDmorM9uZTNv49Z5s6LZQoUEizNYk3PQa6Djx62H0bAYadGLz8+XQ8hxfHUsTUXZ7Ln1+y+pVsfrNboqj43J/MVy+LybrqPRfNv7Ht/0NRSwlSrzc7eSSt82LSOsa95mBtxjuLsBxyc846c+HmOaelxeI7N51Ly6+7x+fxU1FsoZQDx5nqeZ+NQIxqOKsIz7FU8hWDZ211ZjLajyeFZJ2yoAEDEE+ItcKT4j7I0vy6CrNLE1aSag7XOTiOFcPr1VKvHRbK7Su730Vum23gRLwA63LeZJP51GVWrLeT9WdShwzAKN6dKFv8A4r6XHmDi+bTTkD7xwPrXqcN3qEM2vdXyPj2PtTxtVQ0tOVv/ALM0XcjfYqRBi3JU2CTMbkfZkJ4jox9/WuZjcDl79Nac10+3y921/BY7P3Km/J9fv8/npdcs6gUAUAUAUAUAUAUAUB5x2pie9xE0hN88sje4sSB7hYe6vUYaOWjFeCPO4iWarJ+I93KUNtKIMQO6hllFz9I5Yx+Dv8a5vFJ6xh5nW4JTWaU37jWsNC4HzbKy8lcEn0Dg6D1DGuQzuTuhwkga4IKuOKnj5Ecip6j00IIGDEZkdPFkbh4HNmXlmc2DAebEAjne/I35PFcHGdN1o+0t/FfVfnI2Ncyg7SwPyeUxHhxjJ5ob2GvEixXroDzr1vAuJfvMKs778dJePR+a+Nzw/FcG8PXeVd16rw6ry+TRCbWwTZu8UFhazAakW4EDn09wqXE8HOpJVaavpZr+z0f6R49QwSlhsQ8sZO6lyTsk0+mys9t7iOGxVgVC6sCNFN9fQXrjqjVbtlfoz3NfiHDuzcu2ppNP+UfqTeF2qrAHrWlo3qnnipLZq/qOhjl61gi6TIt8V4zIUBDABXW2YKOTDjlJu2n1tQLXqRrpxkp58t77Pml9OenXVaEbtKXjas2b0R1XONKm5z2SbfuWrJCKDKqr0AHwFeyhDJFRXJW9D4DUrOrUlUlvJt+ruJyR1IJmg9nG9BNsJOdQPmXPMD9WfMAXB5gEchfhY/Cdm+0hs9/D7HfwGL7RZJ7r4/c0OuadIKAKAKAKAKAKAKA81SYZo3aN9GRmRvvKSD+Ir1VGSlTi10R5usnGck+rKxvjD4425FSvwN/+quXxKHfjLwt6f7Ojw2XdlHxv+ehpHYrtVPkUsBYq0c2e66FUcLlc9VDoQeVuOl65Ukd2jZwaNNlxCGwnsjjg1ygN/wBm99L21W99NQRqYE8vUqW+W3ThQrRuZ2YlVVshjSTirPkC30DEITqVBFrEivicO66UM1o/y8V/sVanZxuZ3ixJO3eTSNJJ9ZjqPu20UacFsKs0aMKKSpqxy5zc/a1J7Y+L7xbN7a6N59G99viDXp8JiO2hd7rf88TyuNw3YVLLZ7fTyJILVopDGbY8bEtYqTxykj8OF6p1cBQqSzSjr5o7WD/UXEsJTVOlVeVbJpSt7rp2Xhsc/wDosdiDnNxbV2/laorhuGX8fi/qban6p4rU3reiiv8A8/DYaYjZMg9hww6PofiBr8BVGrwd3vSl5P6r6HpcB+u3FKOLpXf+Uf8Aq9PR+RxhtkPmBkK2BvYEm5HC5IFtfWp4XhcoTU6jWnJfiNPGv1lHF4eWHw0GlJWbdr25pJX32vfblzHuNmSNS8jBVHEn/ep8q605xgs0nZHiacJVJZYq7EMDszF4sXiUYaI8JZlvIw6pFyHmxFxXBxXGknlpLz/PudSnhKdP/wBR3fRbev0JmLs9QeJsVjC4sQyyiPKw1BQKuhBsefAVyJ8RxE95FiM8msYRXl/ZPbI3hxOBmjixkpxGFmdY0ncASwyNoizFQA8bH6ZFwTrpas0q2fR7nQw+J7TuvRmk1vLQUAUAUAUAUAUBm3aVugzMcXh1LGw75FFybCwdRzNgAR0APW/SwGLVP/jnty8Psc/G4V1O/Hf5mVbXwHfwlRbN7SHzH8iLj311MTR7WnZb7o5eGr9jUzPbZlR2JtebBzrNCcsiEghuBHBlccwenv0IFeda5M9LCeV5om57s75xTwq6loQbjupUaRQRoRG6/Qvewb0AAFqlHDVZRzRi2jd/5DDRlllNRfR/XYYb3yDFKqrIWKEsLIY4w1rDRvETYsL8LE2F6uYfATknnVtNOt/zc5XEuLUe6qUs1nrba1uvXpZ+8qWHk4qwsw0IPEGqUouLcZbonGUZxUou6YrBP3Uiv9Hg/wB08T7tD7vOrGErdlVT5PR/ngVsbh+2ouK3Wq/PEs+InWNS0jKqjizEAfE16KUoxV5OyPKwhKbyxV2MMNjp8R/weHZ0/bTHuYj5qCMzj0FcjEcZpU3aCv8An50OlDhtta0reC1f0Q4bZO0gL3wRPNbTAe5v9KoLj076xX55m54PDf8Au+H0ONm40yBxIndyxMUkS+YA8QQeakEEGu7hMVHE086OfisP2Ekk7pq6Y9lhZYzKyMIhqXIstuR11t52t51n95QcsubX4euxu/8AGYtU+0dN28r+m/wG26ex/lcgxky3iU/2aNhpb9swPFjbw9Br0NeY4njnWnlj7KOlSpdhDIvaftP+vqW59sRhmjiSTESKbMkChsp6O7FY0b7JYHyrjVKtOkr1JJfP0WvwLlDCVKnso5xW25IlzzYOZIx7TCSBio6sBJqB9m59a0U8fhqlRU4y1e2j1+HzsWp8OqRjfQT31wAkweJQgaxSWvwzKCVPuYA+6rsHaSZz492afiXPdbGNNgsLM/tSwQyN6uisfxNdM7BKUAUAUAUAUAUAUBUt4tw4MQTJGe4lOpKi6MeZZNNeOoIJvrereHxtSjpuuhUxGDp1tXo+pkG/fZvPEyyMEGZghdWBVr31sbNmCgnhbTj1sS7PFzWTSXPp7/LxtcrRdTBwefWPLr7rePhew/wWHWNFRRZVAAHkK7cIKEVFbI8/Um5ycpbseoKkaGNNp7L73xLZZBwPIjo3l58vwqnisIqyutJfmj/NC3g8bLDuz1i91/a/NSufLlKsCV8Nw2oIBHG5GlefkrNpnp46pNcx7u3tnZdlkxszyTKSFWVJHjjUEhMiquUnKFNzc1XxNTEVXZu6K7w0oNqlFJPpuzV9i7Rw+JW+HmjlA45GBI6Zl4r7xXPcHHdGl0XHdCm1pUhiklk0SNWdiNTZRc286wld2RHs7uyKbuRgGnxDz4hQrT2maMahVQIkKNfiQDcnS5FrV6N05YXCqHOXy/H/AEbMBCniMXprGktPGTe/u0dvJli32w8k7Q4RbCCbO2IbXN3cZjIRSOGcuFPO17c65lWeSNztY2u6dPTdg8bTyHCwkxxRhe/kTwkXF1hiI9litizDVVK21a68PGYrsElH2nt4eL/rx9xQwOEz9+e3zLPgsFHDGqRqqIosqqLADyFcdxSvObu3uzs3eyK9tOb5ZL8ni/QxspxMnK6kMIUPN2IGb6q3HFha3w/CZprETVkvZ8fH3Ll1fuK2LxChBwW7GnaJje6wOJbm0ZjW3HNJ4Ft72v7q7tKLlNJHDgr1F6+hM9lm1O8wawMfHhgsfrGBaI/BSv7hNdvF4fsZ25Mu4TEdtC/MuVVSyFAFAFAFAFAFAJ4idUVndgqqCzMdAANSTRK+iDdtWY3vNt1sZOX1Ea3WJTxC8yftNYE9AAOVz6PBYXsYXftPf6Hmcdiu2nZeytvqMYxV05rPuKxaRIXkYKo4k/y6nyFQnUjCOaTshCnOpLLBXZ3s3YM+O8WIDQYU8Ib5ZpR/ekfo0P1Rqdb20rzGO4tKpeFPRHXoYaFDX2p9eS93V+Jatp7mYafDdwYkQBWWMqMpQkaEW5XsSDoba3rjxqSi73LlOUoyzXPP2F2aUmeKVcskbFGB5FTY1fctLo6qd9SW+QtEwlhZo5F1V0JVh7xUL30YaT3NP3F3pG04ZcFjQpmCWaxyd9GbhmAHsuNL26gi3LRUhkeaJTq08jzRJ7Ym7RwUheOWedCpXJKyMyi4IKsQt+FrE8PSx3PHTmkqjvbYYOrToTk8tr728Pxk3Bh2LF3tmNhYG4Ci9hfmbkknztyqtVqZ2YxNZ1535LYi8Nh8ThnlyQrOkkryqyyqknjNyrq4A8PsghjoBoK4+M4dKtW7WE7aJWa6dGvoXcNjIQpqElsLvg8XiNJmXDRc1hcvMw6GSwEXnlDHoy1Kjw2EXmqvM+m0fTn8uqFXHaWgrEjDh44Y1jiVURRZVUWA/wBb6k8zXSbucycr6szPf7aPf4qPDLqkFppT/eEHuU9QCWPqK7HB8Nnqdo9l+fnuK1afZ0m+ctF7ub/okezTEMuPVRezo6sOVgMwPrdfxPWuzxSKdJPoxwyT7Rrw+hsVcI7gUAUAUAUAUB8Y2FzoBQGSb8b2fKm7mE/2dTckfrGHA/cB4dTr0rt4DB5P+Se/JdPucTH4vN/xw25+Ph7iuR11Djs+Y3HrCt2uSSFRFF3djwVBzJNaq9eFGGaZmlQnWllj5vkie3Z3UdnXEY0BpRrHDxjh6eTydW5Hhyrx+Nx88RLwOtCEacclPzfN/bwL5Dh7VQNsYDtErJtSM67TdwGxLfK8GB8oAAkj0HegcCDwDgaa8RbprvpVbd17FilUy6MyPEbTeMmOZHjccUdSrD1BFxVnLfYtJ3ENhbLxWNxIGDRy6kHOpKBPtM/0fz6XrMmorUjKSS1PQ+6e7+Iw6D5VjJcTJbUE/Nj0uMznzY+4VRnJPZWKc2nsj5tHfTCREqrmeQXBTDjvSCOIZh4EPkzCips30MFXrv8A44t/L1IPE9okym4wPg+3iArfBY2A/iqWRdTrU/07iZL2o36Xf0LVsLbqYuATIGXVlZWtmVlNmBsSDyII4gitclZnExNGdCo6c1ZoiN894xhYrgZ5pDkhj5s/n0UcSf6ip0KMq01GJU0d23ZLdmd4TClFOds8jkvI54s7asfTkPIV7jDYeNCmoI5Vat2s83LZLojQ+yzYjZmxbiylSkV+YJBdvTwhQfveV+XxLEKTVOPLf3/Y7HDaDjF1Jc9vd9zR65Z1AoAoAoAoDmRwoJYgAAkkmwAHEk8hQGR79b7fKSYMOSMPwd+Bl8h0j/5vTj2cFgcv/JUWvJHJxmMv3KfmypxmuscdnWKxqxLma5JIVVUXZmPsqo5k1qrVo0YOchSoyqyyx/14kxsvApgk+XbRI79tI418fdgg2jiH0pCL5m4cdbXJ8di8VPFVPA69Kje1KitPn4shds754vEXEROGi5LGfnSPtScQfJLeprQoxj4naocOhBXnqyN3U2hPHjcPkklLNNEjAu7B1dgrhgScwyljc8LX5VN6p3N2Io01SbS2PQtVjjBQCWIwyP7aI/3lDfnWU2jN7COJniw0TyNliijBZiBYADyHE+Q1NNWwk5OyMzx+2Ztok580OGv4YAbFh1nI9on9mPCOebjW2yjsetwfBoUIqddXl05L39X8B3DFFEoACgDgBYConU78tERMjPjHMWETOQbNIdIk++/C/wBkXY9OdStbVlbE8To4KOrzS6fX8uW1p4NlYIB2LBSdbeOWVySQq/WJ4DkB0F6glKrKyPC161TE1XOT1er/ADoURZ5JpTicQrGVhZIwCFij5KpawLHizczXrOHYNYeN2ryfw9Tk4qsp/wDHB91fF9dPgXjcndJMSgnna6BmHcjmVNvnD0OhyjkRc8RWvG42cZOnHTx5l3AYGnKKqyd/Dl9zTUQAAAAACwA0AA4AeVcg7R1QBQBQBQBQDLbOzExMLwS3yOLHKbEWIIIPUEA66aagipQm4SUluiMoqSafMw/eTdqbBSZZBmjJskoHhbyP1Xt9E+drgXr0OGxcayts+n0OFicLKk77rqRhmCqWY2AFyT0FWpSUVd7FPK5OyLHuHsFpGGNxC2JH9njP0EP0z9tvwFvd47iONeInZbI6Cgqcezj5vq+nuRU999qtPjHvfJC7wxr0yNlkPqzqT6BRyqvFWjY9Dw+goUs3NjDCyNKwihR5ZDwSNSzeptwGvE2A60y8y3OpGCvJmo9n24bYZxicXYz2OSMEMsVxYkkaNJYkaaAE2ve9QnNWsjk4nEurotjQK1FQabR2nDh1zzyxxL1kYID6XOp8hWVFvYyk3sQM3aBgVNg8r+aYedh7myWPuNLeK9ULeKPu1Vj2rgWGGlA8am7qws8bK2SVDZhy+KsL6XlF5Wb8NXeHrRq2vZ3K1gNxMYNJJ8PEP7sPMbeWYIAfjUnOJ3q/6llJdymk/F3+hMYfcfDLrM0uJPSV7J/+NAqkeTBqj2j5aHFxHFsVWVpT06LT5Bt3efD4JVhjXNJa0eGgABtyuBpGnmfdepUaFStK0Vc5jd05Sdl1f5qU0pLNL8pxZBkFxHGpvHCp5L1c839w0Ar1eA4dHDrNLWXyOXisWprs6fs8+r+3gKyGuoVEXfsqxus8J+zKvv8AA/wyx/GuHxSFpxn1Xy/2eg4TUvCUOjv6/wCjQq5Z1goAoAoAoAoAoBLFYZJEKSKrowsVYAgjzBrKbTug1fcx3fLc+FcfhsNEzd1IGnmibxZY4ioVQTqVdyBY3Oh15VtxOPquhkl68znVaFOjepHfZefMvmEiriFeESt7xxbIErHEQxzYjTMkSGSS/LvAmi+r29as0aVappBNlyNScI+1ZHGzN6oYRkw+zpIkv7KHDIT55VksT6mrj4XiWszNP7ilJ2zfMuOzMck8SSx3yOoYZhlI8iORBuD6VzJRcXZmxqxXd8t6GhYYbDZTiWALMRmWFDwZh9JzY5V8iToLNhtRWZjZXZVsPsxAxllYySnjLIc7n3ngPsiwHIVolOUt/sZeu40nDTydzhU72QWzWNkjB4GVvojy1Y8gazGk5avRfmxBxvrsi/7s7HXBwmPNnd2Mkj2sGchV8I+ioVFUDoNdSa3O2y2RGU1yPu294IcMmeeRY15XOpPRVGrHyArMYuTsiCzSdolH2lvNisV4cODhYP2ri87D7C8IwddTc8CLV2sJwac+9V0RWq4qlS09qXwXnz8hngcBHCDkHibVnY5nY9XY6k16OjQp0Y2gjlVq9Ss7zflyXkLO1bjWkN5GrBsSJXcfH91j4STYPeJvR/ZH8ax1R4jDNRv0d/6Olw2eWtbqrf3/AEbRXnj0QUAUAUAUAUAUAUBm+3yBtts3FsFHkPKyyy5wD6sht51VxWyKOOvli/EZb2bTkuuHhZkzIZJHQ2fJfKqoeK5jmuw1AFhYm438Nwka9Tv7IqOp2dNzSu+RWlwwjTXJDEOJJCKL9SeZ+Jr1qdGhHkjkP9xiJcyX2NsSaf8ARhoYjxnkWzkc+4jOoP8AeOABoQHriY7jCacKR0cNgY0nmnq+hoWCgSGNIowFjjVVVRyVRYD4CvON31LzlfUzJt18f3sj5YSzyO5keawbMTl0CMwAXKALaAAcqxOClK99BJxbvclsLucza4vEFh+ygBiU+TOSXP7uSijCOyv7/p/si6iWxIY3buB2egizRwgezFGLuSeiLdiSeZ48zWyMJ1Horke/PVFXx++OLxGmGj+TIf1s4DS/uxjRT94muthuDVJ61NF+fnIr1MRRp7vM+i29foReH2egfvXLTTHjLKc78/Zvoo1OgAr0GHwVGgu6tepz62KqVVl2XRbffzH3eVbKljkvQzYSZ6wSSEXehNIbmYqQy6MpDKftKbr+IFRnBTi4vmrG+nLJJSXLU9CYHFLLGki+zIiuvowBH4GvJtNOzPVJ31QvWDIUAUAUAUAUAUBWt9t2Di1jkhcRYqAloZGF1NxZ45BxMbjQ21FgRwsYyipKzITgpxysoG1NoxLlTa2Fkw7obLLZzFc6HucRFqoNhcXHK9Vezq03eDKDw9Wn7Oq/OQ52ZtHZEZDpLhc44PLMJJB6NKxYe41CbrT9q7IvtdrP0+hLyb6YIccXh/dKh/I1Ds59GYy1P8WRmJ7ScCLhZWlI5RRyP+OW341nsZmezqc9PeQmM7THb/h8I+v0p3EdungXMT8RUuyS3ZjLFe1L01K3tDeLHT/pZyiHjHh/mR/HYuR5XrfRdGMu/Fte/wCxhzivYXm9fhoK7uYISSd3hsOxlIZjazMQNWJYm9vXmQOdd/C4/BrSKcfL+1cqVKOIrO17+G30RIY8NA2SdWiYi4EgKXHUX4j0roRxdCW018vmVZ4WrD2ov89xyk4PAg+mtb009jS4NbnXeVkxY+GSgsJtJQkkJO9CSQhI9DYkbJ2XbQ73AKt7tCzRn0HiT4I6j3V5vHU8leXjr6/c9Dg55qMfDT0LdVQshQBQBQBQBQBQBQARQFc3z2PA2CxZMMRb5PMQxjUkEIxBBtxB1vWHsYex5zhiXkq/AVTuzkuTfMeIawamfSaATY0Mo13sW2NlhkxTDxSkoh/u0Nmt6uCD9xas0o2VzpYWFo36jPtywv8AwsvIGWM+pyMv/K/xrFZaJkcWu6mZYEB5D4VoTyu6KF2Kqvu9Datn7iqtpy9WRZ1r9Z/4m/rUliq6/nL1Ziy6L0Qm7H6z/wAbf1qX7zEf5v1MqMei9EWrsq2emIx5Scd4ggkfK5LLcNEAbE/bNbKeKrt6zl6st4anCTd4r0RsS7qYEf8AtMMfWJG/MVtdao95P1ZdVKmtor0JLCYOOIZYo0jHGyKFF/QCoN3NgvWAFAFAFAFAFAFAFAFARu8q3weJHWCX/kagZ5ghbQVSORYcK9YINHRegsJsSdFFydAOpPAfGsklG7sendh7OGHw8MC8I41S/UgC59Sbn31cSsrHXSsrIqfbNhc2zs/7KWJ/4iY/+7UKq7pqxCvTZh6NVU5jQsrUIn0tQxYTdqEki8diZ/8AmEn/ANNJ/wD0grdR3LmF3Zt9WC8FAFAFAFAFAFAFAFAFAFAJYrDiRGRvZdSp5aMLH8DQFJfsm2eRoJl9JSf+a9a+yiaXQp9Ci9o24seASGSCWRhJIYysuViDlLKVKhdPCwN78RWylhY1G1c1VKEUropM0DKL6H00Pw/1qT4fL+LXy+podLxLJuXuviZMTg5Ww8ow7So/eZbrlQ57m3BTksCbA3FuIqv2UozszZSoyUk+R6HrcXiC36wne7PxaAXPcyMB1ZBmX8VFYkrpojNXi0ea0eqZymhQSjrWCNgOIHUfGpKEnsiSg+g5wOz5579xDNKAbExxu4BPC5UWHvqTpzW6ZNUpPZGg9k2wMXBjjJNh5Y42hkTM4yi5aNh5/QrZTi09S1Qpyi9UbHW4tBQBQBQBQBQBQBQBQBQEJt/e3CYPTETKr2v3a3eSx4eBbkDzNh51htLclGEpbIoO2u2E/wDtMPYa3efX0ISNtRx+lfhpWuVXob1h3vIrWI7QtozHL3rIGvlMSJEPi4Lgj11+NtMq0t7o2Rox2s2VzaEs07hcRMWkXVc8kkpIb6uYjL7JuB06ViNaUe/Fsk6UX3ZJDZoWIsWbTQjT8wL1Z/eVWt/kRWDpb2NW7Jt8WJj2fPbwpbDuOJVBfu2HUIDY9FsdRc4hO+hrr0sveRqlbCscyIGBBFwQQR5HjQFcwe4OzowAuEhIH7QGX8ZCb1HJHoQUIrkVnthhw+G2cI4sPCjSzRouRFTLlvIx0HSMr+/WyFTs5KRsjSz91GQxYoBbZDfztb+v4VYeOhyTIrBVObRZdxN9ZdnF4+7WWOV85jJKSZrKC0dla4yqLgi2nFdb0Z4lzk5P/RZ/bJJRjv8AMvUPbBBnVJMLiEZr6KYnItzbxi1+Xoax20bXI9hK9uZadkb64LEEKkwVzoElBjYnoubRj90mpRqRlsyEqco7osNTIBQBQBQBQBQBQBQGd9rO98uFEeHw5ySSgs0nNYwbWTozG/i5AG2pBEJysjdRpqb1Mejivckkkkkkm5JPEknUk9TVZs6MYpC4QUJWPgwgkXISQFbTS/EdPLMbdK1uWWVzXKGbQk5MJHmD28QFr3PS1yL2JtztetWZ2sTyRvm5kbK4zt7vjb+lq3Q9kwuZM9nPj2rhQuuVpGYjWwEUnHpqQPfW+mtStiKsbZebPQtWCiFAFAU/tU2A2LwJ7sFpYWEyKOLZQwdR1JRmsOZAFRkro2UpZZXZiGx4A9n4j6P9f98vWqFWXI6UFfUDhpA/dyqHEhF5FBJVV6eGydeOlyQSazeNrx0sa8sk7S1vzFX8BKRGy63v4rHnlPEnqWv+dYSzayNijbSOwznwwb2vF97X/wAVtWmwcUab2Xb7yGVcHinLhriGRjdgwBOR2+kCAbE63Frm4tvhO+jKVejl7yNZraVgoAoAoAoAoAoCjdpO4jbQ7uWGRY54gyjPfIynWxIBK2POx4nTgRGUbhOUXeLMyxO4O1Ijb5N3g+tHJGR8C2b8K1OmzesZUW8U/MbjdTaPPCSj90t+VY7Nmf3s/wDD4j3BblbQN7YeXU34JH0HGRx0qLo3IPF1eSRN4fs2xz2zGNRzzzEEe6JCD8akqCIOtXf8iUwnZCt7yzr6RxXb+N2a/wDDWxUzW1J+1Jlw3Y3Nw2BYvCHaRlyGSRrtlvewAAVQSATYC9h0FTSSEYpbFirJIKAKAKAy3frcSRHfFYFM4YlpcMvG51Z4fM8SnM3I1Njoq0VPVbm+lXdPxRRE2krKbHUXup0YEcQRxGoqi4NOzL8K0Zq8WRkUmg/3rzqySWx2WrBkaTR5iqjmyj8Rf8L1KJWxLXZyPRO4WKeTZ+HaUkvlK5m1LBGZVYnmSqqb871ajsc2OxP1kkFAFAFAFAFAFAFAFAFAFAFAFAFAFAFAFAFAVPezcDCY452UxT/to7Bj98cH4AXOtuBFYcUyLjrfmZvtTsrxsN+6KzqOGRgje9ZCAPc5rU6ZsjXrR53K3LsLFK2XIM3S6D/rI/Gsdmzb+8n/AI/EtO6vZli5XD4nLBH1zK8mU8e7CkqCRcZidPqnWpKn1NNSpOrvojasJhljRY41CoihVUcAqiwA9AK2mBWgCgCg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57158" y="2428868"/>
            <a:ext cx="8501122" cy="253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00"/>
              </a:spcAft>
            </a:pPr>
            <a:r>
              <a:rPr lang="ru-RU" sz="3000" dirty="0">
                <a:latin typeface="Arbat" pitchFamily="2" charset="0"/>
              </a:rPr>
              <a:t>А) прелесть, очарование</a:t>
            </a:r>
          </a:p>
          <a:p>
            <a:pPr marL="342900" lvl="0" indent="-342900">
              <a:spcAft>
                <a:spcPts val="100"/>
              </a:spcAft>
            </a:pPr>
            <a:r>
              <a:rPr lang="ru-RU" sz="3000" dirty="0">
                <a:latin typeface="Arbat" pitchFamily="2" charset="0"/>
              </a:rPr>
              <a:t>Б) девушка, которая заразительно смеется</a:t>
            </a:r>
          </a:p>
          <a:p>
            <a:pPr marL="342900" lvl="0" indent="-342900">
              <a:spcAft>
                <a:spcPts val="100"/>
              </a:spcAft>
            </a:pPr>
            <a:r>
              <a:rPr lang="ru-RU" sz="3000" dirty="0">
                <a:latin typeface="Arbat" pitchFamily="2" charset="0"/>
              </a:rPr>
              <a:t>В) некрасивая девушка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E874~1.ADM\AppData\Local\Temp\HamsterArc{a0f3ecb4-94cd-4051-b349-2531d958c1a9}\01_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571480"/>
            <a:ext cx="800105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Поганец в переводе с латыни</a:t>
            </a:r>
          </a:p>
        </p:txBody>
      </p:sp>
      <p:pic>
        <p:nvPicPr>
          <p:cNvPr id="20482" name="Picture 2" descr="http://www.100milerun.com/wp-content/uploads/2014/05/ban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15866" y="-6572320"/>
            <a:ext cx="6786610" cy="10840212"/>
          </a:xfrm>
          <a:prstGeom prst="rect">
            <a:avLst/>
          </a:prstGeom>
          <a:noFill/>
        </p:spPr>
      </p:pic>
      <p:sp>
        <p:nvSpPr>
          <p:cNvPr id="21510" name="AutoShape 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xQTEhUUEhQUFRQWGBcYGBYVFxgVFxwYGR4XHBYeFxwcHighGholHBUWITEhJSkrLi4uGh8zODMsOCgtLisBCgoKDg0OGxAQGywlICQsLCwsLzQ0LCwsLC8sLCwsLCw0LCwsLCwsLCwsLCwsLCwsLCwsLCwsLCwsLC8sLCwsLP/AABEIARcAtAMBEQACEQEDEQH/xAAcAAABBQEBAQAAAAAAAAAAAAAAAwQFBgcCCAH/xABLEAACAQIDBQUDCAcGBQIHAAABAgMAEQQSIQUGMUFRBxMiYXEygZEUI0JSYnKhsTNDU4KSwdEkY3Oi4fA0ssLD8RVECCV0g5Ojs//EABsBAQACAwEBAAAAAAAAAAAAAAACBAEDBQYH/8QAOREAAgECBAMFBwQCAgEFAAAAAAECAxEEEiExBUFREyJhgZEycaGx0eHwBhRCwVLxI9IVM2JyksL/2gAMAwEAAhEDEQA/ANxoAoAoAoAoAoAoAoAoAoAoAoAoAoBptbacWGheadxHGguzH8ABxJJsABqSQBQGC7Q7RcRJtBMagZY4iVTDlrAwn9IHsbd441vqFITjl1qvEd/wLaw3c8TeNi7VixUKTwMGjcXB5jqGHJgbgjkRVoqD2gCgCgCgCgCgCgCgCgCgCgCgCgCgCgCgCgOJZQoLMQqjiSbAepNAVrHdoezYjZsXExHKLNOf/wBQasOSW5lRb2RC7T7XcEi/MJPO/JRG0K3+00gFh6Bj5VB1YLmbI0ZvkZRvXvPicfIGxBARTdIUv3acr66u9vpHzsADaqlSs5aLYt0qKhq9yEIrSWCc3S3sxGz5C8NnjYgyQsSEflcHXI9tMwB5XBsLbqVZw0exoq0FPVbnoPdnb8OOw6zwE5TcMp0ZHHtK45MPxBBFwQavJpq6Oe007MlayYCgCgCgCgCgCgCgCgCgCgCgCgCgOZHCgsxAABJJNgAOJJ5CgMn3u7XLExbOVWtocRILp/8AaT6f3msOgYa1pqV4x0WrN9Kg56vRGa7QxM+LbNipZJje47xrqPup7CfugVUlWnLmXI0YR5C+HwHlWonc6eHxZEF359FHVv6VmxG4sNn2Fvx5k1i4uMMRhvFboLn38PyNZ5GbjKWOxrBM0TsLxzLjJ4PoSQ96RyDxMiXA6kTWJ+yvSruGlo0UcVGzTNtqyVQoAoAoAoAoAoAoAoAoAoAoD4TQFc2/v1gcISs06mQfqo7yyX81S+X1awrDaW5mMXLRGRb99ozbRXuIUeHDA+MMRnlI4B8pICD6tzc8eFqr1q1laPMs0aF3eXIq+Fw16pF1sfpPEntOvoNT+FLMg2OsP3s2kSmNOcjDxEfYH86zotyLZN4PZaxrlUeZJ1JPMk8zUW7kbiG1JEhW7ak6Ko9pjyAFZSuZQwhwDBSX9tjmby6AeQGlGyVyMx+GoTTND7C9ikGfGMNDaCM9QpzTEeWYIvqhq/h42jfqUcTPNO3Q1ut5XCgCgCgCgCgCgCgCgPjMALnQDmaArG1+0HZ2HuHxKO40yQ3ma/QiMHL+9asOSW5KMXLZFJ2x2zMbjCYW3R8Q3/bjJv8AxitMsRFbam6OGm99Ci7Z3sx2LuJ8TJkP6uP5mO3QhLFh94tVeWIk9tCxHDQW+pBOgjRiAAFBNgLCtavKSTNsmoRdjvZ2HsAOnH15/jWJyu7mYrLFIlcNhu8NjfINLDTMed/IVjYi2T+BwKLwRR6AVG7IMmYkAFzoBxJ4e+sESPfajy3XBx95yMz+GIeh4v7vxqWW24tbc7wGwcrd7M5lm+sdFXyQcvX8qOXJC4viYKwZTK1tCMyOYYiM4F3blGp4X+2eQ9/Djsiku9Lb5hye0d/kahuRvnh1WLByRDCFQscVmzwvbRQrkAiQ9H1JOhY1ep1Yz2Kc6co7mgVtNYUAUAUAUAUAUAUBgG/m9WKG0sUsOKnjjR1jVEkIUZEXNYcAc5fUa/CqtarKMrIt0KMZRvIp+MxUs36aWab/ABpXlHwckVodab5lhUaa5H2HDe4dK1NmwdJhqC59MVDAz2ivzbW6X+Gp/Kp0/aRGp7LHmCAIBGoOo/lUGrEr3JTZa2RfQf60e5AmEmCDM3Ae/wBABzJOlqwRFIsGZ7Gf2OIhvp5GW3tH7Psjz41m9tjF7bE/EAAAAABwA0FRIHTLQEDisWZnaLDEeE2km4pH1VeTy+XBefQ7FHKry9PzkYzX0QpDs5IUyRiw1JJ1ZmPFmPFmPWoyk5O7JRViI2nhgwIIBB4g8KJ2Ni1Lh2c78kOmCxjk3IWCZzqTyikJ4vyVj7XA+K2a/RrZ9HuVKtLLqtjU63mgKAKAKAKAKAKA8q7Xlz4nEP8AXxGIb+KVz/OufX9tnToK1NH3DxczWk2NiyYgE5YxmbrwUeZrNupC49EWUXY+pOn/AIFYA2dr68ByvxP9KGUPN0d3/l+L7tr9xEA8xBtmuTkj6jNYk+QNWsPTXtM1VHd5fUsG8u4k2GdpMIjTYckt3SayxX1IRf1kd+AHiHCx41OrRzarcipZNORWcNjkDZCwDX9lvC4PQqbEfCqkoSW6NilF7MlYZbtc/R4ep4n4G3vNRDRLYfEVgi0E28MKHKGMkn7OLxt77aL6sRUlTb12INrYSIlxOkx7qI/qomOdh/eSCxA+ylvU1m6jtr+dDGVvcmMNEqKFRQqgWCqLAegFQbb1Zm1j5MtYMkPjwBx0vwPK/T1rJNMru1MICCCP9/1rKbTuiejVmat2Wb5nFIcLiWviYluGP62MaZvvroGHmDzIHSpVM6uc+rTyOxoFbDWFAFAFAFAFAeTiCXbrnf45jXNq+2zqUvYXuH0WCze0xI6DQVC9tjLJTDwKi6AAcT/qaxuRGUb982Y/o1PhHU9TWdgJ42UAEngNTWErktjXuzXYvyfBIWFpZvnpL8bvbIp6ZUCC3UHrXSjHKkjQnz6luVayRbG+0NlQzrlnijlHC0iK/wALjShB2ZT5+yzC3vDNioV+okiuo9O8ViPjUXTg90ZV1sxttPsvhaB1SbENKR4GlkulxqAyIFUqeB0vY0UIrZGXG/Mz/Z4MRMTR906MVeOwGVhx4aHqCOIIPOqNSMlKzN8bNaFjwc1azDRI4KfNcH2l0YfkR5H+o5GhBjsrWDAxxmHDAggEHQg6gihJFUxymFgrkmNtEc6lT9VjzHQ1PcmmMXeSGVJoWKSxsHRhyI69VIuCOYJFSpzcHdGZwU42Z6A3M3kTH4VZ0GVvZljvcpILZl8xqCDzBBrpJpq6ObKLi7MnayYCgCgCgCgPLG04e7xWIT6mInX4SOB+Fc6v7bOnQd6aHuFetRJie1piQsa8W4+nL3f0qUepEX0RQo4AWqJlIW3Z2T8txkcJF4we8l6d2hHhP3myr6Fulb8PC8r9CNR6ZeptuI2rFGSGPiVoFI5j5Q4jiP3S5Iv9k9KummUrEqorBBs6tQjc+MKGUxFxQ2JmX9quy+7lixaj2z3MtuoBMTH4Ol/NBWnERvG/QnF2l7yB2fNVEmx5jpjFlnHBNJAOcROp9VNmH73WsrXQj4FiiIIBBuCLgjgQeFRIHyWOgITa+AEiMh4EfA8jWU7E0ynYZyc0T+2lx6gafh+Vqk1zNiZJ7l7ynZuL7w3+TyWXEKLnwi+VwB9JCSfNSw42tYw9Szys04inmWZbo9GRuGAKkEEAgg3BB4EHmKulE6oAoAoAoDzt2qbPMO1J/qzBJl/eGRv88bn3iqWJjqmXsLK8WiAw89Viy0fY5LyMx5aD+f8AvzrL2I2DEYmsEkjU+x7ZWTCtiGHjxDkjr3UZKoPQnO37wroU45YpFZu7bLlNsxJy7uQiKCmcWzEKQzam4Cq40uLhlJBHPakVqk9R7gMRnU6q1jbMmqMLAhl1OhBHWxuLm16izKd0LTzBQL3JJsqjUk9APQE9AASbAE0MNkXtrG4hVHdRBCxtnl+cy/djiJLt0UsgPW+hzYxmHOBnLoCUkTkO9Cq5t9IhSbX6Gx8hWDbFkPvvss4jBTxKLvkzJ/iRkPH/AJlA99Grqxse2hj2yMQGCkcCAR765jVnY3bq5ZcOAylW1VgQR5HQ1ggxLcvFnK+Hc+OBio80ucvwsfdasy6mJLmWRhUSIxxS0MopW8WHySLMOoD+nAH4afCpx10NiIvaKVg2o1HsV3qzKcBK3ijBaAk8Y/pJ6oToPqn7JroUameOu6OfXp5JabM1WtxoCgCgCgM47a93zNhlxSC74XMXtxMLW7z+Eqr+gbrWurDNGxtozyTuYkDXNOmCsayzCOJ2IUkamxt68vxrMFeSRiTtFs9GbAgEMMUI4RoiD90Afyro3ISp5VYpna5vOcJhMJGIo5VxJnaRJQWQ2sRcAjUPKGHmg8qmc2W7Ff8A4fY3GznZr5TOwS/1QqXt5Zi/vvUWTjsWnfDeZMBh5sW4zFCsMK/WdrFiOF/MdIj1rKIyepQdx9+cRjdqS4dZZZ8I4EiGZI1dO7aN7nIAACQUt9paMRV2a6zVAsJCTVImjAZsL8nxM8HARTSKo6ITmj/yMlUK6tNm2n7JPYCWtJhjAsYdpRuPZmWx9bW/NUPvqW8TH8S556gQGmJahlFe2sgZWU8CCKyjYiq4hvAL8QLH1Gh/KpPc2REcDi5IZY5YL99G6tHbUl+AW3MNfKRzDEc62Um1NWIVknB3PVkZNhmFjYXA1APPXnXROYdUAjjMUkSNJIwVFF2Y8AOZPQDmeVAKowIBBBB1BGoI8qAGUEEEXB0IOot50B587Rdx22fIZYgTg3bwnj3JY6I/2Lmyt6KdbFqlej/KJdoVv4yKdVUtjnZkWeeBfrTwg+neJf8AC9bKPtojLbzXzPQMDVcNs0QO9e5q7URInfu0gkdlkC5nu+siC7WKXtryK25GppnMqU+87Fi3b2YuBhhwigd2oIRxoWbVmzjkx8TXBtofZ0BwyKVtCrdq27GJx2GSDDqCUnMviZVUqwe97m+YM50tbLzvpWVJEXTdx12bbirs2Ji5D4mUDvHHsgDgiX+iDqTzPoKg3c2QhYteImCAsxsB/sW6nlYcaG5BHJcA2IuOBtceRtpepIzYxztIh7vabkcJYopPVhmjP4RJVbErZkqe7Q3wE9VCTQbwHSGTnHKh9xIv+IWpR6EUWU4ioEbDXEYismUiDx89CaRWsW+p9b1k2IunY/u0cTivlLreDDG4vwafQoB1yA5z0bJ51cw9P+TKeJqfwXmbxVoqBQCeJgV0ZGF1dSrDqCLEfA0BTdg458LdJLtErFXFtUZTYug+o3tFejAjmDxMPjP21Z4aq9E+6+i5J+FvT3bWZ088c8fMuqMCAQQQdQRqCOVq7ZWOZoldSrqGVgQysAQQdCCDoQelAZZvT2QKxMmz5BETr3EtzH+44u0Y8iGHSwrTOhGWuzN9OvKOm6KPgt2MZhcZAcRhZlVZVZnUd7GFW92LpcADj4rG3KtdOjKErlpV4u3vNkw8RrdYszmhxhJO6urggZmYOAStmYsc1vZIzW10OhvxAyUJD9wrhTxAIZSD5G3usTQikc3qBssfHOmnGgsRPyeZiDIUuOBW7AcjkQgWa30mLW1toSKySimPVaso2NGYds8VpcJIOazIT6GJl/661YhdwjD2/IqOCxNUjY0PNozZoXHlf4EH+VFuRsShxlYMWGuIxlDKRC43F1kmkPdzN0ptoy2S6QKbSz20HVY76NJ5cF4nkDYpUXLV7GitXUdI7nofY+y4sNCkEChI0FlA+JJPNiSSSeJJNXigPKAKAKArG3cP3eID/RmFj/iINPUtGPd3XnXB41h7pVl7n/X57izh5fxDZOM+TsI2/QObKf2bngv+GxOn1SbcCMueF4+9qNR68n/X09OgrU/5Is9d0rBQHJWhm5AyYfuGyfqyfmz0+wfT6PUacRc4LVKpmWVkbjNoR4I95MzZJWVTIbuyvZrXsNIyFOgFlJOni0wzdToTqStBXZIYbb2GcXTEQN6SJf3i9xWCE6U4O0k15HX/AKjCfZljYjkrqx+AN6xYje25xhsVmaQa6FbAqyHKVGtmAJGYPr5VixOLudO9DakfErKMyKD2zp/Z8M3TEZf4opT/ANIqFb2Ga/5L85GXRS2qgbx38rupHUEURFoWbH+dBYbSYssQqgszGyqoLMx6KBqT5CpRi5OyMSairs0Dc/splmIl2heKPiIFPzrf4jKfmx9lTm14rwq5Tw6WstSnUxLekdDYsFhEhRY4kVI0FlRQFUDyAqwVhegCgCgCgGe18F30TIDZtCjHk6m6E+VwLjmLjnWutSjVg4S2ZmLs7ormGYSx2ZeIKsjWNiLq6tyNiCp9DXiakJUpuL3TOgmmrjjDbxR4ZCmLkyhf0btdi69NLs0i8+JIsdTmt6zheJli45d5rfx8fr4+RRxCjS7zdkR8/adhQbLHiHHVVQD/ADuD+FdyPDq73SXn9Dny4hRXNvyHGB7RsG5s3exf4iXHxQsB6mozwFePK/u/LmYY6hLnb3/lizxSxzx3UpLG44gh0YfkaqNNaMuJ31RAba2XHlMUy58O9rFiTlb6pa+YG+qtfiSNNLxaLmHryjJNOzWzInC7j4FDfucx+27sPhex99Ryo6E8fiZK2f0svkWTDRLGoWNVRRwVQFUegGlCjK8nd7g6C97a2tfyHD8z8TQLQRZKWNqkAFZBRO1tw+CUr4guIjuw1UGzrbNwv4rWGuutQqruM15lnSMlrnFk+4eNpH7uNWkkP0I1Mj/wqCanGnKWyISqRjuy+7u9k+Lns2JK4WPppJMR6A5E9SSR9WrMMN/kVZ4r/FGrbr7m4TAj5iP5wizTSHPK3W7HgNPZWy+VWUklZFVycndlgrJgKAKAKAKAZ7W2lHhommmbKiDXqTwAA5kmwAqUIOclGO7Iykoq72MW3k32xeLYhW7iG/hjRjcj+8YWLE8wDl8ja57eHwEYK80m/VehyK+NcnaN0viL9nu2hFL8ldl+cu8Q4eIe2AL8CNfVW615f9VYBRlHExtrpJfJ/wBPyOlwjEOUXTd9Nn/X9l827stcTCyNpfVW5qw9kj+nMEjnXlcJi6mFrRrU918eq8zqVqUasHCezMvOzJgWUxSEoSrZI3dbjoQOFiCPIivquG4lh69KNSMrXXPl4eR5Grw/Ewk0oN25oTEf4aEcwfPoavRkpK8XdFKalB5ZKz8dBvjcQ0YyozKXNyAxCm3EsoNm4ga9a53EasKUVLKnJ7X/ADb6nc/T/D6nEK7pKTjBK8rfBLxfyT3GkbfWjVvMAA/jofwqlR4rbSrBeX0+56LHfoyftYWq34S/7L6eZZNgbxlJYlOJdI865lkY2C31BDeyLdNK2Yl4OVJzha/Llz6fY4+Fw3FaWJVGrCdlvpmWzt3lf5ml4PbMEptFPFIeiSKx+AN65KaZ25QcfaViO3v26+GjTughkdiPGCQFA8RsCL6lBx51bweG7eeV7WOfxDF/taakldt2I3d3exZnWPFM8TsQA8YTuiTwDBlLJc+ZHUit2I4fOks0XdfEpYfiyqvK9H8C7x4LDZshZZH5o8mf/ITYH0FUC65ye7ON6t24sdh/k8rSImZWBiKqwK8LZlYW91YaTVmRjJxd0QOB7Kdmx2LRSTEftZXYe9VIU+8VFU4rZEnVm92W3Z2zYYEyQRRxJ9WNFQfBQNamQHVAFAFAFAFAFAFAY92sbaMuJGHU/NwWLDrKwvf91GAH3nrtcMo2i6j56I5XEKt2qa97KXHGzFUQZndgiL1ZtBfoOZPIAnlV+vWVKDmyjQoyrVFTjzNQwm6MS4YwgsHYo7TLYSGRCGVhcGwDKLLqANOteXry7a/aa33PZUsPTpU1TiS8crx6SDMv10B/zJqQPQt7q8zieDzh3qTzLpz+/wAPcTsNsfMsP9oBvEV+cK+IZBqri175b624qSdcoFOE4l06vYy2k9PCW3x29DDmorM9uZTNv49Z5s6LZQoUEizNYk3PQa6Djx62H0bAYadGLz8+XQ8hxfHUsTUXZ7Ln1+y+pVsfrNboqj43J/MVy+LybrqPRfNv7Ht/0NRSwlSrzc7eSSt82LSOsa95mBtxjuLsBxyc846c+HmOaelxeI7N51Ly6+7x+fxU1FsoZQDx5nqeZ+NQIxqOKsIz7FU8hWDZ211ZjLajyeFZJ2yoAEDEE+ItcKT4j7I0vy6CrNLE1aSag7XOTiOFcPr1VKvHRbK7Su730Vum23gRLwA63LeZJP51GVWrLeT9WdShwzAKN6dKFv8A4r6XHmDi+bTTkD7xwPrXqcN3qEM2vdXyPj2PtTxtVQ0tOVv/ALM0XcjfYqRBi3JU2CTMbkfZkJ4jox9/WuZjcDl79Nac10+3y921/BY7P3Km/J9fv8/npdcs6gUAUAUAUAUAUAUAUB5x2pie9xE0hN88sje4sSB7hYe6vUYaOWjFeCPO4iWarJ+I93KUNtKIMQO6hllFz9I5Yx+Dv8a5vFJ6xh5nW4JTWaU37jWsNC4HzbKy8lcEn0Dg6D1DGuQzuTuhwkga4IKuOKnj5Ecip6j00IIGDEZkdPFkbh4HNmXlmc2DAebEAjne/I35PFcHGdN1o+0t/FfVfnI2Ncyg7SwPyeUxHhxjJ5ob2GvEixXroDzr1vAuJfvMKs778dJePR+a+Nzw/FcG8PXeVd16rw6ry+TRCbWwTZu8UFhazAakW4EDn09wqXE8HOpJVaavpZr+z0f6R49QwSlhsQ8sZO6lyTsk0+mys9t7iOGxVgVC6sCNFN9fQXrjqjVbtlfoz3NfiHDuzcu2ppNP+UfqTeF2qrAHrWlo3qnnipLZq/qOhjl61gi6TIt8V4zIUBDABXW2YKOTDjlJu2n1tQLXqRrpxkp58t77Pml9OenXVaEbtKXjas2b0R1XONKm5z2SbfuWrJCKDKqr0AHwFeyhDJFRXJW9D4DUrOrUlUlvJt+ruJyR1IJmg9nG9BNsJOdQPmXPMD9WfMAXB5gEchfhY/Cdm+0hs9/D7HfwGL7RZJ7r4/c0OuadIKAKAKAKAKAKAKA81SYZo3aN9GRmRvvKSD+Ir1VGSlTi10R5usnGck+rKxvjD4425FSvwN/+quXxKHfjLwt6f7Ojw2XdlHxv+ehpHYrtVPkUsBYq0c2e66FUcLlc9VDoQeVuOl65Ukd2jZwaNNlxCGwnsjjg1ygN/wBm99L21W99NQRqYE8vUqW+W3ThQrRuZ2YlVVshjSTirPkC30DEITqVBFrEivicO66UM1o/y8V/sVanZxuZ3ixJO3eTSNJJ9ZjqPu20UacFsKs0aMKKSpqxy5zc/a1J7Y+L7xbN7a6N59G99viDXp8JiO2hd7rf88TyuNw3YVLLZ7fTyJILVopDGbY8bEtYqTxykj8OF6p1cBQqSzSjr5o7WD/UXEsJTVOlVeVbJpSt7rp2Xhsc/wDosdiDnNxbV2/laorhuGX8fi/qban6p4rU3reiiv8A8/DYaYjZMg9hww6PofiBr8BVGrwd3vSl5P6r6HpcB+u3FKOLpXf+Uf8Aq9PR+RxhtkPmBkK2BvYEm5HC5IFtfWp4XhcoTU6jWnJfiNPGv1lHF4eWHw0GlJWbdr25pJX32vfblzHuNmSNS8jBVHEn/ep8q605xgs0nZHiacJVJZYq7EMDszF4sXiUYaI8JZlvIw6pFyHmxFxXBxXGknlpLz/PudSnhKdP/wBR3fRbev0JmLs9QeJsVjC4sQyyiPKw1BQKuhBsefAVyJ8RxE95FiM8msYRXl/ZPbI3hxOBmjixkpxGFmdY0ncASwyNoizFQA8bH6ZFwTrpas0q2fR7nQw+J7TuvRmk1vLQUAUAUAUAUAUBm3aVugzMcXh1LGw75FFybCwdRzNgAR0APW/SwGLVP/jnty8Psc/G4V1O/Hf5mVbXwHfwlRbN7SHzH8iLj311MTR7WnZb7o5eGr9jUzPbZlR2JtebBzrNCcsiEghuBHBlccwenv0IFeda5M9LCeV5om57s75xTwq6loQbjupUaRQRoRG6/Qvewb0AAFqlHDVZRzRi2jd/5DDRlllNRfR/XYYb3yDFKqrIWKEsLIY4w1rDRvETYsL8LE2F6uYfATknnVtNOt/zc5XEuLUe6qUs1nrba1uvXpZ+8qWHk4qwsw0IPEGqUouLcZbonGUZxUou6YrBP3Uiv9Hg/wB08T7tD7vOrGErdlVT5PR/ngVsbh+2ouK3Wq/PEs+InWNS0jKqjizEAfE16KUoxV5OyPKwhKbyxV2MMNjp8R/weHZ0/bTHuYj5qCMzj0FcjEcZpU3aCv8An50OlDhtta0reC1f0Q4bZO0gL3wRPNbTAe5v9KoLj076xX55m54PDf8Au+H0ONm40yBxIndyxMUkS+YA8QQeakEEGu7hMVHE086OfisP2Ekk7pq6Y9lhZYzKyMIhqXIstuR11t52t51n95QcsubX4euxu/8AGYtU+0dN28r+m/wG26ex/lcgxky3iU/2aNhpb9swPFjbw9Br0NeY4njnWnlj7KOlSpdhDIvaftP+vqW59sRhmjiSTESKbMkChsp6O7FY0b7JYHyrjVKtOkr1JJfP0WvwLlDCVKnso5xW25IlzzYOZIx7TCSBio6sBJqB9m59a0U8fhqlRU4y1e2j1+HzsWp8OqRjfQT31wAkweJQgaxSWvwzKCVPuYA+6rsHaSZz492afiXPdbGNNgsLM/tSwQyN6uisfxNdM7BKUAUAUAUAUAUAUBUt4tw4MQTJGe4lOpKi6MeZZNNeOoIJvrereHxtSjpuuhUxGDp1tXo+pkG/fZvPEyyMEGZghdWBVr31sbNmCgnhbTj1sS7PFzWTSXPp7/LxtcrRdTBwefWPLr7rePhew/wWHWNFRRZVAAHkK7cIKEVFbI8/Um5ycpbseoKkaGNNp7L73xLZZBwPIjo3l58vwqnisIqyutJfmj/NC3g8bLDuz1i91/a/NSufLlKsCV8Nw2oIBHG5GlefkrNpnp46pNcx7u3tnZdlkxszyTKSFWVJHjjUEhMiquUnKFNzc1XxNTEVXZu6K7w0oNqlFJPpuzV9i7Rw+JW+HmjlA45GBI6Zl4r7xXPcHHdGl0XHdCm1pUhiklk0SNWdiNTZRc286wld2RHs7uyKbuRgGnxDz4hQrT2maMahVQIkKNfiQDcnS5FrV6N05YXCqHOXy/H/AEbMBCniMXprGktPGTe/u0dvJli32w8k7Q4RbCCbO2IbXN3cZjIRSOGcuFPO17c65lWeSNztY2u6dPTdg8bTyHCwkxxRhe/kTwkXF1hiI9litizDVVK21a68PGYrsElH2nt4eL/rx9xQwOEz9+e3zLPgsFHDGqRqqIosqqLADyFcdxSvObu3uzs3eyK9tOb5ZL8ni/QxspxMnK6kMIUPN2IGb6q3HFha3w/CZprETVkvZ8fH3Ll1fuK2LxChBwW7GnaJje6wOJbm0ZjW3HNJ4Ft72v7q7tKLlNJHDgr1F6+hM9lm1O8wawMfHhgsfrGBaI/BSv7hNdvF4fsZ25Mu4TEdtC/MuVVSyFAFAFAFAFAFAJ4idUVndgqqCzMdAANSTRK+iDdtWY3vNt1sZOX1Ea3WJTxC8yftNYE9AAOVz6PBYXsYXftPf6Hmcdiu2nZeytvqMYxV05rPuKxaRIXkYKo4k/y6nyFQnUjCOaTshCnOpLLBXZ3s3YM+O8WIDQYU8Ib5ZpR/ekfo0P1Rqdb20rzGO4tKpeFPRHXoYaFDX2p9eS93V+Jatp7mYafDdwYkQBWWMqMpQkaEW5XsSDoba3rjxqSi73LlOUoyzXPP2F2aUmeKVcskbFGB5FTY1fctLo6qd9SW+QtEwlhZo5F1V0JVh7xUL30YaT3NP3F3pG04ZcFjQpmCWaxyd9GbhmAHsuNL26gi3LRUhkeaJTq08jzRJ7Ym7RwUheOWedCpXJKyMyi4IKsQt+FrE8PSx3PHTmkqjvbYYOrToTk8tr728Pxk3Bh2LF3tmNhYG4Ci9hfmbkknztyqtVqZ2YxNZ1535LYi8Nh8ThnlyQrOkkryqyyqknjNyrq4A8PsghjoBoK4+M4dKtW7WE7aJWa6dGvoXcNjIQpqElsLvg8XiNJmXDRc1hcvMw6GSwEXnlDHoy1Kjw2EXmqvM+m0fTn8uqFXHaWgrEjDh44Y1jiVURRZVUWA/wBb6k8zXSbucycr6szPf7aPf4qPDLqkFppT/eEHuU9QCWPqK7HB8Nnqdo9l+fnuK1afZ0m+ctF7ub/okezTEMuPVRezo6sOVgMwPrdfxPWuzxSKdJPoxwyT7Rrw+hsVcI7gUAUAUAUAUB8Y2FzoBQGSb8b2fKm7mE/2dTckfrGHA/cB4dTr0rt4DB5P+Se/JdPucTH4vN/xw25+Ph7iuR11Djs+Y3HrCt2uSSFRFF3djwVBzJNaq9eFGGaZmlQnWllj5vkie3Z3UdnXEY0BpRrHDxjh6eTydW5Hhyrx+Nx88RLwOtCEacclPzfN/bwL5Dh7VQNsYDtErJtSM67TdwGxLfK8GB8oAAkj0HegcCDwDgaa8RbprvpVbd17FilUy6MyPEbTeMmOZHjccUdSrD1BFxVnLfYtJ3ENhbLxWNxIGDRy6kHOpKBPtM/0fz6XrMmorUjKSS1PQ+6e7+Iw6D5VjJcTJbUE/Nj0uMznzY+4VRnJPZWKc2nsj5tHfTCREqrmeQXBTDjvSCOIZh4EPkzCips30MFXrv8A44t/L1IPE9okym4wPg+3iArfBY2A/iqWRdTrU/07iZL2o36Xf0LVsLbqYuATIGXVlZWtmVlNmBsSDyII4gitclZnExNGdCo6c1ZoiN894xhYrgZ5pDkhj5s/n0UcSf6ip0KMq01GJU0d23ZLdmd4TClFOds8jkvI54s7asfTkPIV7jDYeNCmoI5Vat2s83LZLojQ+yzYjZmxbiylSkV+YJBdvTwhQfveV+XxLEKTVOPLf3/Y7HDaDjF1Jc9vd9zR65Z1AoAoAoAoDmRwoJYgAAkkmwAHEk8hQGR79b7fKSYMOSMPwd+Bl8h0j/5vTj2cFgcv/JUWvJHJxmMv3KfmypxmuscdnWKxqxLma5JIVVUXZmPsqo5k1qrVo0YOchSoyqyyx/14kxsvApgk+XbRI79tI418fdgg2jiH0pCL5m4cdbXJ8di8VPFVPA69Kje1KitPn4shds754vEXEROGi5LGfnSPtScQfJLeprQoxj4naocOhBXnqyN3U2hPHjcPkklLNNEjAu7B1dgrhgScwyljc8LX5VN6p3N2Io01SbS2PQtVjjBQCWIwyP7aI/3lDfnWU2jN7COJniw0TyNliijBZiBYADyHE+Q1NNWwk5OyMzx+2Ztok580OGv4YAbFh1nI9on9mPCOebjW2yjsetwfBoUIqddXl05L39X8B3DFFEoACgDgBYConU78tERMjPjHMWETOQbNIdIk++/C/wBkXY9OdStbVlbE8To4KOrzS6fX8uW1p4NlYIB2LBSdbeOWVySQq/WJ4DkB0F6glKrKyPC161TE1XOT1er/ADoURZ5JpTicQrGVhZIwCFij5KpawLHizczXrOHYNYeN2ryfw9Tk4qsp/wDHB91fF9dPgXjcndJMSgnna6BmHcjmVNvnD0OhyjkRc8RWvG42cZOnHTx5l3AYGnKKqyd/Dl9zTUQAAAAACwA0AA4AeVcg7R1QBQBQBQBQDLbOzExMLwS3yOLHKbEWIIIPUEA66aagipQm4SUluiMoqSafMw/eTdqbBSZZBmjJskoHhbyP1Xt9E+drgXr0OGxcayts+n0OFicLKk77rqRhmCqWY2AFyT0FWpSUVd7FPK5OyLHuHsFpGGNxC2JH9njP0EP0z9tvwFvd47iONeInZbI6Cgqcezj5vq+nuRU999qtPjHvfJC7wxr0yNlkPqzqT6BRyqvFWjY9Dw+goUs3NjDCyNKwihR5ZDwSNSzeptwGvE2A60y8y3OpGCvJmo9n24bYZxicXYz2OSMEMsVxYkkaNJYkaaAE2ve9QnNWsjk4nEurotjQK1FQabR2nDh1zzyxxL1kYID6XOp8hWVFvYyk3sQM3aBgVNg8r+aYedh7myWPuNLeK9ULeKPu1Vj2rgWGGlA8am7qws8bK2SVDZhy+KsL6XlF5Wb8NXeHrRq2vZ3K1gNxMYNJJ8PEP7sPMbeWYIAfjUnOJ3q/6llJdymk/F3+hMYfcfDLrM0uJPSV7J/+NAqkeTBqj2j5aHFxHFsVWVpT06LT5Bt3efD4JVhjXNJa0eGgABtyuBpGnmfdepUaFStK0Vc5jd05Sdl1f5qU0pLNL8pxZBkFxHGpvHCp5L1c839w0Ar1eA4dHDrNLWXyOXisWprs6fs8+r+3gKyGuoVEXfsqxus8J+zKvv8AA/wyx/GuHxSFpxn1Xy/2eg4TUvCUOjv6/wCjQq5Z1goAoAoAoAoAoBLFYZJEKSKrowsVYAgjzBrKbTug1fcx3fLc+FcfhsNEzd1IGnmibxZY4ioVQTqVdyBY3Oh15VtxOPquhkl68znVaFOjepHfZefMvmEiriFeESt7xxbIErHEQxzYjTMkSGSS/LvAmi+r29as0aVappBNlyNScI+1ZHGzN6oYRkw+zpIkv7KHDIT55VksT6mrj4XiWszNP7ilJ2zfMuOzMck8SSx3yOoYZhlI8iORBuD6VzJRcXZmxqxXd8t6GhYYbDZTiWALMRmWFDwZh9JzY5V8iToLNhtRWZjZXZVsPsxAxllYySnjLIc7n3ngPsiwHIVolOUt/sZeu40nDTydzhU72QWzWNkjB4GVvojy1Y8gazGk5avRfmxBxvrsi/7s7HXBwmPNnd2Mkj2sGchV8I+ioVFUDoNdSa3O2y2RGU1yPu294IcMmeeRY15XOpPRVGrHyArMYuTsiCzSdolH2lvNisV4cODhYP2ri87D7C8IwddTc8CLV2sJwac+9V0RWq4qlS09qXwXnz8hngcBHCDkHibVnY5nY9XY6k16OjQp0Y2gjlVq9Ss7zflyXkLO1bjWkN5GrBsSJXcfH91j4STYPeJvR/ZH8ax1R4jDNRv0d/6Olw2eWtbqrf3/AEbRXnj0QUAUAUAUAUAUAUBm+3yBtts3FsFHkPKyyy5wD6sht51VxWyKOOvli/EZb2bTkuuHhZkzIZJHQ2fJfKqoeK5jmuw1AFhYm438Nwka9Tv7IqOp2dNzSu+RWlwwjTXJDEOJJCKL9SeZ+Jr1qdGhHkjkP9xiJcyX2NsSaf8ARhoYjxnkWzkc+4jOoP8AeOABoQHriY7jCacKR0cNgY0nmnq+hoWCgSGNIowFjjVVVRyVRYD4CvON31LzlfUzJt18f3sj5YSzyO5keawbMTl0CMwAXKALaAAcqxOClK99BJxbvclsLucza4vEFh+ygBiU+TOSXP7uSijCOyv7/p/si6iWxIY3buB2egizRwgezFGLuSeiLdiSeZ48zWyMJ1Horke/PVFXx++OLxGmGj+TIf1s4DS/uxjRT94muthuDVJ61NF+fnIr1MRRp7vM+i29foReH2egfvXLTTHjLKc78/Zvoo1OgAr0GHwVGgu6tepz62KqVVl2XRbffzH3eVbKljkvQzYSZ6wSSEXehNIbmYqQy6MpDKftKbr+IFRnBTi4vmrG+nLJJSXLU9CYHFLLGki+zIiuvowBH4GvJtNOzPVJ31QvWDIUAUAUAUAUAUBWt9t2Di1jkhcRYqAloZGF1NxZ45BxMbjQ21FgRwsYyipKzITgpxysoG1NoxLlTa2Fkw7obLLZzFc6HucRFqoNhcXHK9Vezq03eDKDw9Wn7Oq/OQ52ZtHZEZDpLhc44PLMJJB6NKxYe41CbrT9q7IvtdrP0+hLyb6YIccXh/dKh/I1Ds59GYy1P8WRmJ7ScCLhZWlI5RRyP+OW341nsZmezqc9PeQmM7THb/h8I+v0p3EdungXMT8RUuyS3ZjLFe1L01K3tDeLHT/pZyiHjHh/mR/HYuR5XrfRdGMu/Fte/wCxhzivYXm9fhoK7uYISSd3hsOxlIZjazMQNWJYm9vXmQOdd/C4/BrSKcfL+1cqVKOIrO17+G30RIY8NA2SdWiYi4EgKXHUX4j0roRxdCW018vmVZ4WrD2ov89xyk4PAg+mtb009jS4NbnXeVkxY+GSgsJtJQkkJO9CSQhI9DYkbJ2XbQ73AKt7tCzRn0HiT4I6j3V5vHU8leXjr6/c9Dg55qMfDT0LdVQshQBQBQBQBQBQBQARQFc3z2PA2CxZMMRb5PMQxjUkEIxBBtxB1vWHsYex5zhiXkq/AVTuzkuTfMeIawamfSaATY0Mo13sW2NlhkxTDxSkoh/u0Nmt6uCD9xas0o2VzpYWFo36jPtywv8AwsvIGWM+pyMv/K/xrFZaJkcWu6mZYEB5D4VoTyu6KF2Kqvu9Datn7iqtpy9WRZ1r9Z/4m/rUliq6/nL1Ziy6L0Qm7H6z/wAbf1qX7zEf5v1MqMei9EWrsq2emIx5Scd4ggkfK5LLcNEAbE/bNbKeKrt6zl6st4anCTd4r0RsS7qYEf8AtMMfWJG/MVtdao95P1ZdVKmtor0JLCYOOIZYo0jHGyKFF/QCoN3NgvWAFAFAFAFAFAFAFAFARu8q3weJHWCX/kagZ5ghbQVSORYcK9YINHRegsJsSdFFydAOpPAfGsklG7sendh7OGHw8MC8I41S/UgC59Sbn31cSsrHXSsrIqfbNhc2zs/7KWJ/4iY/+7UKq7pqxCvTZh6NVU5jQsrUIn0tQxYTdqEki8diZ/8AmEn/ANNJ/wD0grdR3LmF3Zt9WC8FAFAFAFAFAFAFAFAFAFAJYrDiRGRvZdSp5aMLH8DQFJfsm2eRoJl9JSf+a9a+yiaXQp9Ci9o24seASGSCWRhJIYysuViDlLKVKhdPCwN78RWylhY1G1c1VKEUropM0DKL6H00Pw/1qT4fL+LXy+podLxLJuXuviZMTg5Ww8ow7So/eZbrlQ57m3BTksCbA3FuIqv2UozszZSoyUk+R6HrcXiC36wne7PxaAXPcyMB1ZBmX8VFYkrpojNXi0ea0eqZymhQSjrWCNgOIHUfGpKEnsiSg+g5wOz5579xDNKAbExxu4BPC5UWHvqTpzW6ZNUpPZGg9k2wMXBjjJNh5Y42hkTM4yi5aNh5/QrZTi09S1Qpyi9UbHW4tBQBQBQBQBQBQBQBQBQEJt/e3CYPTETKr2v3a3eSx4eBbkDzNh51htLclGEpbIoO2u2E/wDtMPYa3efX0ISNtRx+lfhpWuVXob1h3vIrWI7QtozHL3rIGvlMSJEPi4Lgj11+NtMq0t7o2Rox2s2VzaEs07hcRMWkXVc8kkpIb6uYjL7JuB06ViNaUe/Fsk6UX3ZJDZoWIsWbTQjT8wL1Z/eVWt/kRWDpb2NW7Jt8WJj2fPbwpbDuOJVBfu2HUIDY9FsdRc4hO+hrr0sveRqlbCscyIGBBFwQQR5HjQFcwe4OzowAuEhIH7QGX8ZCb1HJHoQUIrkVnthhw+G2cI4sPCjSzRouRFTLlvIx0HSMr+/WyFTs5KRsjSz91GQxYoBbZDfztb+v4VYeOhyTIrBVObRZdxN9ZdnF4+7WWOV85jJKSZrKC0dla4yqLgi2nFdb0Z4lzk5P/RZ/bJJRjv8AMvUPbBBnVJMLiEZr6KYnItzbxi1+Xoax20bXI9hK9uZadkb64LEEKkwVzoElBjYnoubRj90mpRqRlsyEqco7osNTIBQBQBQBQBQBQBQGd9rO98uFEeHw5ySSgs0nNYwbWTozG/i5AG2pBEJysjdRpqb1Mejivckkkkkkm5JPEknUk9TVZs6MYpC4QUJWPgwgkXISQFbTS/EdPLMbdK1uWWVzXKGbQk5MJHmD28QFr3PS1yL2JtztetWZ2sTyRvm5kbK4zt7vjb+lq3Q9kwuZM9nPj2rhQuuVpGYjWwEUnHpqQPfW+mtStiKsbZebPQtWCiFAFAU/tU2A2LwJ7sFpYWEyKOLZQwdR1JRmsOZAFRkro2UpZZXZiGx4A9n4j6P9f98vWqFWXI6UFfUDhpA/dyqHEhF5FBJVV6eGydeOlyQSazeNrx0sa8sk7S1vzFX8BKRGy63v4rHnlPEnqWv+dYSzayNijbSOwznwwb2vF97X/wAVtWmwcUab2Xb7yGVcHinLhriGRjdgwBOR2+kCAbE63Frm4tvhO+jKVejl7yNZraVgoAoAoAoAoAoCjdpO4jbQ7uWGRY54gyjPfIynWxIBK2POx4nTgRGUbhOUXeLMyxO4O1Ijb5N3g+tHJGR8C2b8K1OmzesZUW8U/MbjdTaPPCSj90t+VY7Nmf3s/wDD4j3BblbQN7YeXU34JH0HGRx0qLo3IPF1eSRN4fs2xz2zGNRzzzEEe6JCD8akqCIOtXf8iUwnZCt7yzr6RxXb+N2a/wDDWxUzW1J+1Jlw3Y3Nw2BYvCHaRlyGSRrtlvewAAVQSATYC9h0FTSSEYpbFirJIKAKAKAy3frcSRHfFYFM4YlpcMvG51Z4fM8SnM3I1Njoq0VPVbm+lXdPxRRE2krKbHUXup0YEcQRxGoqi4NOzL8K0Zq8WRkUmg/3rzqySWx2WrBkaTR5iqjmyj8Rf8L1KJWxLXZyPRO4WKeTZ+HaUkvlK5m1LBGZVYnmSqqb871ajsc2OxP1kkFAFAFAFAFAFAFAFAFAFAFAFAFAFAFAFAFAVPezcDCY452UxT/to7Bj98cH4AXOtuBFYcUyLjrfmZvtTsrxsN+6KzqOGRgje9ZCAPc5rU6ZsjXrR53K3LsLFK2XIM3S6D/rI/Gsdmzb+8n/AI/EtO6vZli5XD4nLBH1zK8mU8e7CkqCRcZidPqnWpKn1NNSpOrvojasJhljRY41CoihVUcAqiwA9AK2mBWgCgCg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57158" y="2428868"/>
            <a:ext cx="8501122" cy="253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00"/>
              </a:spcAft>
            </a:pPr>
            <a:r>
              <a:rPr lang="ru-RU" sz="3000" dirty="0">
                <a:latin typeface="Arbat" pitchFamily="2" charset="0"/>
              </a:rPr>
              <a:t>А) пограничник</a:t>
            </a:r>
          </a:p>
          <a:p>
            <a:pPr marL="342900" lvl="0" indent="-342900">
              <a:spcAft>
                <a:spcPts val="100"/>
              </a:spcAft>
            </a:pPr>
            <a:r>
              <a:rPr lang="ru-RU" sz="3000" dirty="0">
                <a:latin typeface="Arbat" pitchFamily="2" charset="0"/>
              </a:rPr>
              <a:t>Б) человек, не разбирающийся в грибах, собирающий одни поганки</a:t>
            </a:r>
          </a:p>
          <a:p>
            <a:pPr marL="342900" lvl="0" indent="-342900">
              <a:spcAft>
                <a:spcPts val="100"/>
              </a:spcAft>
            </a:pPr>
            <a:r>
              <a:rPr lang="ru-RU" sz="3000" dirty="0">
                <a:latin typeface="Arbat" pitchFamily="2" charset="0"/>
              </a:rPr>
              <a:t>В) селянин, сельский житель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E874~1.ADM\AppData\Local\Temp\HamsterArc{a0f3ecb4-94cd-4051-b349-2531d958c1a9}\01_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14290"/>
            <a:ext cx="8001056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Ответы:</a:t>
            </a:r>
          </a:p>
        </p:txBody>
      </p:sp>
      <p:pic>
        <p:nvPicPr>
          <p:cNvPr id="20482" name="Picture 2" descr="http://www.100milerun.com/wp-content/uploads/2014/05/ban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15866" y="-6572320"/>
            <a:ext cx="6786610" cy="10840212"/>
          </a:xfrm>
          <a:prstGeom prst="rect">
            <a:avLst/>
          </a:prstGeom>
          <a:noFill/>
        </p:spPr>
      </p:pic>
      <p:sp>
        <p:nvSpPr>
          <p:cNvPr id="21510" name="AutoShape 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xQTEhUUEhQUFRQWGBcYGBYVFxgVFxwYGR4XHBYeFxwcHighGholHBUWITEhJSkrLi4uGh8zODMsOCgtLisBCgoKDg0OGxAQGywlICQsLCwsLzQ0LCwsLC8sLCwsLCw0LCwsLCwsLCwsLCwsLCwsLCwsLCwsLCwsLC8sLCwsLP/AABEIARcAtAMBEQACEQEDEQH/xAAcAAABBQEBAQAAAAAAAAAAAAAAAwQFBgcCCAH/xABLEAACAQIDBQUDCAcGBQIHAAABAgMAEQQSIQUGMUFRBxMiYXEygZEUI0JSYnKhsTNDU4KSwdEkY3Oi4fA0ssLD8RVECCV0g5Ojs//EABsBAQACAwEBAAAAAAAAAAAAAAACBAEDBQYH/8QAOREAAgECBAMFBwQCAgEFAAAAAAECAxEEEiExBUFREyJhgZEycaGx0eHwBhRCwVLxI9IVM2JyksL/2gAMAwEAAhEDEQA/ANxoAoAoAoAoAoAoAoAoAoAoAoAoAoBptbacWGheadxHGguzH8ABxJJsABqSQBQGC7Q7RcRJtBMagZY4iVTDlrAwn9IHsbd441vqFITjl1qvEd/wLaw3c8TeNi7VixUKTwMGjcXB5jqGHJgbgjkRVoqD2gCgCgCgCgCgCgCgCgCgCgCgCgCgCgCgCgOJZQoLMQqjiSbAepNAVrHdoezYjZsXExHKLNOf/wBQasOSW5lRb2RC7T7XcEi/MJPO/JRG0K3+00gFh6Bj5VB1YLmbI0ZvkZRvXvPicfIGxBARTdIUv3acr66u9vpHzsADaqlSs5aLYt0qKhq9yEIrSWCc3S3sxGz5C8NnjYgyQsSEflcHXI9tMwB5XBsLbqVZw0exoq0FPVbnoPdnb8OOw6zwE5TcMp0ZHHtK45MPxBBFwQavJpq6Oe007MlayYCgCgCgCgCgCgCgCgCgCgCgCgCgOZHCgsxAABJJNgAOJJ5CgMn3u7XLExbOVWtocRILp/8AaT6f3msOgYa1pqV4x0WrN9Kg56vRGa7QxM+LbNipZJje47xrqPup7CfugVUlWnLmXI0YR5C+HwHlWonc6eHxZEF359FHVv6VmxG4sNn2Fvx5k1i4uMMRhvFboLn38PyNZ5GbjKWOxrBM0TsLxzLjJ4PoSQ96RyDxMiXA6kTWJ+yvSruGlo0UcVGzTNtqyVQoAoAoAoAoAoAoAoAoAoAoD4TQFc2/v1gcISs06mQfqo7yyX81S+X1awrDaW5mMXLRGRb99ozbRXuIUeHDA+MMRnlI4B8pICD6tzc8eFqr1q1laPMs0aF3eXIq+Fw16pF1sfpPEntOvoNT+FLMg2OsP3s2kSmNOcjDxEfYH86zotyLZN4PZaxrlUeZJ1JPMk8zUW7kbiG1JEhW7ak6Ko9pjyAFZSuZQwhwDBSX9tjmby6AeQGlGyVyMx+GoTTND7C9ikGfGMNDaCM9QpzTEeWYIvqhq/h42jfqUcTPNO3Q1ut5XCgCgCgCgCgCgCgCgPjMALnQDmaArG1+0HZ2HuHxKO40yQ3ma/QiMHL+9asOSW5KMXLZFJ2x2zMbjCYW3R8Q3/bjJv8AxitMsRFbam6OGm99Ci7Z3sx2LuJ8TJkP6uP5mO3QhLFh94tVeWIk9tCxHDQW+pBOgjRiAAFBNgLCtavKSTNsmoRdjvZ2HsAOnH15/jWJyu7mYrLFIlcNhu8NjfINLDTMed/IVjYi2T+BwKLwRR6AVG7IMmYkAFzoBxJ4e+sESPfajy3XBx95yMz+GIeh4v7vxqWW24tbc7wGwcrd7M5lm+sdFXyQcvX8qOXJC4viYKwZTK1tCMyOYYiM4F3blGp4X+2eQ9/Djsiku9Lb5hye0d/kahuRvnh1WLByRDCFQscVmzwvbRQrkAiQ9H1JOhY1ep1Yz2Kc6co7mgVtNYUAUAUAUAUAUAUBgG/m9WKG0sUsOKnjjR1jVEkIUZEXNYcAc5fUa/CqtarKMrIt0KMZRvIp+MxUs36aWab/ABpXlHwckVodab5lhUaa5H2HDe4dK1NmwdJhqC59MVDAz2ivzbW6X+Gp/Kp0/aRGp7LHmCAIBGoOo/lUGrEr3JTZa2RfQf60e5AmEmCDM3Ae/wBABzJOlqwRFIsGZ7Gf2OIhvp5GW3tH7Psjz41m9tjF7bE/EAAAAABwA0FRIHTLQEDisWZnaLDEeE2km4pH1VeTy+XBefQ7FHKry9PzkYzX0QpDs5IUyRiw1JJ1ZmPFmPFmPWoyk5O7JRViI2nhgwIIBB4g8KJ2Ni1Lh2c78kOmCxjk3IWCZzqTyikJ4vyVj7XA+K2a/RrZ9HuVKtLLqtjU63mgKAKAKAKAKAKA8q7Xlz4nEP8AXxGIb+KVz/OufX9tnToK1NH3DxczWk2NiyYgE5YxmbrwUeZrNupC49EWUXY+pOn/AIFYA2dr68ByvxP9KGUPN0d3/l+L7tr9xEA8xBtmuTkj6jNYk+QNWsPTXtM1VHd5fUsG8u4k2GdpMIjTYckt3SayxX1IRf1kd+AHiHCx41OrRzarcipZNORWcNjkDZCwDX9lvC4PQqbEfCqkoSW6NilF7MlYZbtc/R4ep4n4G3vNRDRLYfEVgi0E28MKHKGMkn7OLxt77aL6sRUlTb12INrYSIlxOkx7qI/qomOdh/eSCxA+ylvU1m6jtr+dDGVvcmMNEqKFRQqgWCqLAegFQbb1Zm1j5MtYMkPjwBx0vwPK/T1rJNMru1MICCCP9/1rKbTuiejVmat2Wb5nFIcLiWviYluGP62MaZvvroGHmDzIHSpVM6uc+rTyOxoFbDWFAFAFAFAFAeTiCXbrnf45jXNq+2zqUvYXuH0WCze0xI6DQVC9tjLJTDwKi6AAcT/qaxuRGUb982Y/o1PhHU9TWdgJ42UAEngNTWErktjXuzXYvyfBIWFpZvnpL8bvbIp6ZUCC3UHrXSjHKkjQnz6luVayRbG+0NlQzrlnijlHC0iK/wALjShB2ZT5+yzC3vDNioV+okiuo9O8ViPjUXTg90ZV1sxttPsvhaB1SbENKR4GlkulxqAyIFUqeB0vY0UIrZGXG/Mz/Z4MRMTR906MVeOwGVhx4aHqCOIIPOqNSMlKzN8bNaFjwc1azDRI4KfNcH2l0YfkR5H+o5GhBjsrWDAxxmHDAggEHQg6gihJFUxymFgrkmNtEc6lT9VjzHQ1PcmmMXeSGVJoWKSxsHRhyI69VIuCOYJFSpzcHdGZwU42Z6A3M3kTH4VZ0GVvZljvcpILZl8xqCDzBBrpJpq6ObKLi7MnayYCgCgCgCgPLG04e7xWIT6mInX4SOB+Fc6v7bOnQd6aHuFetRJie1piQsa8W4+nL3f0qUepEX0RQo4AWqJlIW3Z2T8txkcJF4we8l6d2hHhP3myr6Fulb8PC8r9CNR6ZeptuI2rFGSGPiVoFI5j5Q4jiP3S5Iv9k9KummUrEqorBBs6tQjc+MKGUxFxQ2JmX9quy+7lixaj2z3MtuoBMTH4Ol/NBWnERvG/QnF2l7yB2fNVEmx5jpjFlnHBNJAOcROp9VNmH73WsrXQj4FiiIIBBuCLgjgQeFRIHyWOgITa+AEiMh4EfA8jWU7E0ynYZyc0T+2lx6gafh+Vqk1zNiZJ7l7ynZuL7w3+TyWXEKLnwi+VwB9JCSfNSw42tYw9Szys04inmWZbo9GRuGAKkEEAgg3BB4EHmKulE6oAoAoAoDzt2qbPMO1J/qzBJl/eGRv88bn3iqWJjqmXsLK8WiAw89Viy0fY5LyMx5aD+f8AvzrL2I2DEYmsEkjU+x7ZWTCtiGHjxDkjr3UZKoPQnO37wroU45YpFZu7bLlNsxJy7uQiKCmcWzEKQzam4Cq40uLhlJBHPakVqk9R7gMRnU6q1jbMmqMLAhl1OhBHWxuLm16izKd0LTzBQL3JJsqjUk9APQE9AASbAE0MNkXtrG4hVHdRBCxtnl+cy/djiJLt0UsgPW+hzYxmHOBnLoCUkTkO9Cq5t9IhSbX6Gx8hWDbFkPvvss4jBTxKLvkzJ/iRkPH/AJlA99Grqxse2hj2yMQGCkcCAR765jVnY3bq5ZcOAylW1VgQR5HQ1ggxLcvFnK+Hc+OBio80ucvwsfdasy6mJLmWRhUSIxxS0MopW8WHySLMOoD+nAH4afCpx10NiIvaKVg2o1HsV3qzKcBK3ijBaAk8Y/pJ6oToPqn7JroUameOu6OfXp5JabM1WtxoCgCgCgM47a93zNhlxSC74XMXtxMLW7z+Eqr+gbrWurDNGxtozyTuYkDXNOmCsayzCOJ2IUkamxt68vxrMFeSRiTtFs9GbAgEMMUI4RoiD90Afyro3ISp5VYpna5vOcJhMJGIo5VxJnaRJQWQ2sRcAjUPKGHmg8qmc2W7Ff8A4fY3GznZr5TOwS/1QqXt5Zi/vvUWTjsWnfDeZMBh5sW4zFCsMK/WdrFiOF/MdIj1rKIyepQdx9+cRjdqS4dZZZ8I4EiGZI1dO7aN7nIAACQUt9paMRV2a6zVAsJCTVImjAZsL8nxM8HARTSKo6ITmj/yMlUK6tNm2n7JPYCWtJhjAsYdpRuPZmWx9bW/NUPvqW8TH8S556gQGmJahlFe2sgZWU8CCKyjYiq4hvAL8QLH1Gh/KpPc2REcDi5IZY5YL99G6tHbUl+AW3MNfKRzDEc62Um1NWIVknB3PVkZNhmFjYXA1APPXnXROYdUAjjMUkSNJIwVFF2Y8AOZPQDmeVAKowIBBBB1BGoI8qAGUEEEXB0IOot50B587Rdx22fIZYgTg3bwnj3JY6I/2Lmyt6KdbFqlej/KJdoVv4yKdVUtjnZkWeeBfrTwg+neJf8AC9bKPtojLbzXzPQMDVcNs0QO9e5q7URInfu0gkdlkC5nu+siC7WKXtryK25GppnMqU+87Fi3b2YuBhhwigd2oIRxoWbVmzjkx8TXBtofZ0BwyKVtCrdq27GJx2GSDDqCUnMviZVUqwe97m+YM50tbLzvpWVJEXTdx12bbirs2Ji5D4mUDvHHsgDgiX+iDqTzPoKg3c2QhYteImCAsxsB/sW6nlYcaG5BHJcA2IuOBtceRtpepIzYxztIh7vabkcJYopPVhmjP4RJVbErZkqe7Q3wE9VCTQbwHSGTnHKh9xIv+IWpR6EUWU4ioEbDXEYismUiDx89CaRWsW+p9b1k2IunY/u0cTivlLreDDG4vwafQoB1yA5z0bJ51cw9P+TKeJqfwXmbxVoqBQCeJgV0ZGF1dSrDqCLEfA0BTdg458LdJLtErFXFtUZTYug+o3tFejAjmDxMPjP21Z4aq9E+6+i5J+FvT3bWZ088c8fMuqMCAQQQdQRqCOVq7ZWOZoldSrqGVgQysAQQdCCDoQelAZZvT2QKxMmz5BETr3EtzH+44u0Y8iGHSwrTOhGWuzN9OvKOm6KPgt2MZhcZAcRhZlVZVZnUd7GFW92LpcADj4rG3KtdOjKErlpV4u3vNkw8RrdYszmhxhJO6urggZmYOAStmYsc1vZIzW10OhvxAyUJD9wrhTxAIZSD5G3usTQikc3qBssfHOmnGgsRPyeZiDIUuOBW7AcjkQgWa30mLW1toSKySimPVaso2NGYds8VpcJIOazIT6GJl/661YhdwjD2/IqOCxNUjY0PNozZoXHlf4EH+VFuRsShxlYMWGuIxlDKRC43F1kmkPdzN0ptoy2S6QKbSz20HVY76NJ5cF4nkDYpUXLV7GitXUdI7nofY+y4sNCkEChI0FlA+JJPNiSSSeJJNXigPKAKAKArG3cP3eID/RmFj/iINPUtGPd3XnXB41h7pVl7n/X57izh5fxDZOM+TsI2/QObKf2bngv+GxOn1SbcCMueF4+9qNR68n/X09OgrU/5Is9d0rBQHJWhm5AyYfuGyfqyfmz0+wfT6PUacRc4LVKpmWVkbjNoR4I95MzZJWVTIbuyvZrXsNIyFOgFlJOni0wzdToTqStBXZIYbb2GcXTEQN6SJf3i9xWCE6U4O0k15HX/AKjCfZljYjkrqx+AN6xYje25xhsVmaQa6FbAqyHKVGtmAJGYPr5VixOLudO9DakfErKMyKD2zp/Z8M3TEZf4opT/ANIqFb2Ga/5L85GXRS2qgbx38rupHUEURFoWbH+dBYbSYssQqgszGyqoLMx6KBqT5CpRi5OyMSairs0Dc/splmIl2heKPiIFPzrf4jKfmx9lTm14rwq5Tw6WstSnUxLekdDYsFhEhRY4kVI0FlRQFUDyAqwVhegCgCgCgGe18F30TIDZtCjHk6m6E+VwLjmLjnWutSjVg4S2ZmLs7ormGYSx2ZeIKsjWNiLq6tyNiCp9DXiakJUpuL3TOgmmrjjDbxR4ZCmLkyhf0btdi69NLs0i8+JIsdTmt6zheJli45d5rfx8fr4+RRxCjS7zdkR8/adhQbLHiHHVVQD/ADuD+FdyPDq73SXn9Dny4hRXNvyHGB7RsG5s3exf4iXHxQsB6mozwFePK/u/LmYY6hLnb3/lizxSxzx3UpLG44gh0YfkaqNNaMuJ31RAba2XHlMUy58O9rFiTlb6pa+YG+qtfiSNNLxaLmHryjJNOzWzInC7j4FDfucx+27sPhex99Ryo6E8fiZK2f0svkWTDRLGoWNVRRwVQFUegGlCjK8nd7g6C97a2tfyHD8z8TQLQRZKWNqkAFZBRO1tw+CUr4guIjuw1UGzrbNwv4rWGuutQqruM15lnSMlrnFk+4eNpH7uNWkkP0I1Mj/wqCanGnKWyISqRjuy+7u9k+Lns2JK4WPppJMR6A5E9SSR9WrMMN/kVZ4r/FGrbr7m4TAj5iP5wizTSHPK3W7HgNPZWy+VWUklZFVycndlgrJgKAKAKAKAZ7W2lHhommmbKiDXqTwAA5kmwAqUIOclGO7Iykoq72MW3k32xeLYhW7iG/hjRjcj+8YWLE8wDl8ja57eHwEYK80m/VehyK+NcnaN0viL9nu2hFL8ldl+cu8Q4eIe2AL8CNfVW615f9VYBRlHExtrpJfJ/wBPyOlwjEOUXTd9Nn/X9l827stcTCyNpfVW5qw9kj+nMEjnXlcJi6mFrRrU918eq8zqVqUasHCezMvOzJgWUxSEoSrZI3dbjoQOFiCPIivquG4lh69KNSMrXXPl4eR5Grw/Ewk0oN25oTEf4aEcwfPoavRkpK8XdFKalB5ZKz8dBvjcQ0YyozKXNyAxCm3EsoNm4ga9a53EasKUVLKnJ7X/ADb6nc/T/D6nEK7pKTjBK8rfBLxfyT3GkbfWjVvMAA/jofwqlR4rbSrBeX0+56LHfoyftYWq34S/7L6eZZNgbxlJYlOJdI865lkY2C31BDeyLdNK2Yl4OVJzha/Llz6fY4+Fw3FaWJVGrCdlvpmWzt3lf5ml4PbMEptFPFIeiSKx+AN65KaZ25QcfaViO3v26+GjTughkdiPGCQFA8RsCL6lBx51bweG7eeV7WOfxDF/taakldt2I3d3exZnWPFM8TsQA8YTuiTwDBlLJc+ZHUit2I4fOks0XdfEpYfiyqvK9H8C7x4LDZshZZH5o8mf/ITYH0FUC65ye7ON6t24sdh/k8rSImZWBiKqwK8LZlYW91YaTVmRjJxd0QOB7Kdmx2LRSTEftZXYe9VIU+8VFU4rZEnVm92W3Z2zYYEyQRRxJ9WNFQfBQNamQHVAFAFAFAFAFAFAY92sbaMuJGHU/NwWLDrKwvf91GAH3nrtcMo2i6j56I5XEKt2qa97KXHGzFUQZndgiL1ZtBfoOZPIAnlV+vWVKDmyjQoyrVFTjzNQwm6MS4YwgsHYo7TLYSGRCGVhcGwDKLLqANOteXry7a/aa33PZUsPTpU1TiS8crx6SDMv10B/zJqQPQt7q8zieDzh3qTzLpz+/wAPcTsNsfMsP9oBvEV+cK+IZBqri175b624qSdcoFOE4l06vYy2k9PCW3x29DDmorM9uZTNv49Z5s6LZQoUEizNYk3PQa6Djx62H0bAYadGLz8+XQ8hxfHUsTUXZ7Ln1+y+pVsfrNboqj43J/MVy+LybrqPRfNv7Ht/0NRSwlSrzc7eSSt82LSOsa95mBtxjuLsBxyc846c+HmOaelxeI7N51Ly6+7x+fxU1FsoZQDx5nqeZ+NQIxqOKsIz7FU8hWDZ211ZjLajyeFZJ2yoAEDEE+ItcKT4j7I0vy6CrNLE1aSag7XOTiOFcPr1VKvHRbK7Su730Vum23gRLwA63LeZJP51GVWrLeT9WdShwzAKN6dKFv8A4r6XHmDi+bTTkD7xwPrXqcN3qEM2vdXyPj2PtTxtVQ0tOVv/ALM0XcjfYqRBi3JU2CTMbkfZkJ4jox9/WuZjcDl79Nac10+3y921/BY7P3Km/J9fv8/npdcs6gUAUAUAUAUAUAUAUB5x2pie9xE0hN88sje4sSB7hYe6vUYaOWjFeCPO4iWarJ+I93KUNtKIMQO6hllFz9I5Yx+Dv8a5vFJ6xh5nW4JTWaU37jWsNC4HzbKy8lcEn0Dg6D1DGuQzuTuhwkga4IKuOKnj5Ecip6j00IIGDEZkdPFkbh4HNmXlmc2DAebEAjne/I35PFcHGdN1o+0t/FfVfnI2Ncyg7SwPyeUxHhxjJ5ob2GvEixXroDzr1vAuJfvMKs778dJePR+a+Nzw/FcG8PXeVd16rw6ry+TRCbWwTZu8UFhazAakW4EDn09wqXE8HOpJVaavpZr+z0f6R49QwSlhsQ8sZO6lyTsk0+mys9t7iOGxVgVC6sCNFN9fQXrjqjVbtlfoz3NfiHDuzcu2ppNP+UfqTeF2qrAHrWlo3qnnipLZq/qOhjl61gi6TIt8V4zIUBDABXW2YKOTDjlJu2n1tQLXqRrpxkp58t77Pml9OenXVaEbtKXjas2b0R1XONKm5z2SbfuWrJCKDKqr0AHwFeyhDJFRXJW9D4DUrOrUlUlvJt+ruJyR1IJmg9nG9BNsJOdQPmXPMD9WfMAXB5gEchfhY/Cdm+0hs9/D7HfwGL7RZJ7r4/c0OuadIKAKAKAKAKAKAKA81SYZo3aN9GRmRvvKSD+Ir1VGSlTi10R5usnGck+rKxvjD4425FSvwN/+quXxKHfjLwt6f7Ojw2XdlHxv+ehpHYrtVPkUsBYq0c2e66FUcLlc9VDoQeVuOl65Ukd2jZwaNNlxCGwnsjjg1ygN/wBm99L21W99NQRqYE8vUqW+W3ThQrRuZ2YlVVshjSTirPkC30DEITqVBFrEivicO66UM1o/y8V/sVanZxuZ3ixJO3eTSNJJ9ZjqPu20UacFsKs0aMKKSpqxy5zc/a1J7Y+L7xbN7a6N59G99viDXp8JiO2hd7rf88TyuNw3YVLLZ7fTyJILVopDGbY8bEtYqTxykj8OF6p1cBQqSzSjr5o7WD/UXEsJTVOlVeVbJpSt7rp2Xhsc/wDosdiDnNxbV2/laorhuGX8fi/qban6p4rU3reiiv8A8/DYaYjZMg9hww6PofiBr8BVGrwd3vSl5P6r6HpcB+u3FKOLpXf+Uf8Aq9PR+RxhtkPmBkK2BvYEm5HC5IFtfWp4XhcoTU6jWnJfiNPGv1lHF4eWHw0GlJWbdr25pJX32vfblzHuNmSNS8jBVHEn/ep8q605xgs0nZHiacJVJZYq7EMDszF4sXiUYaI8JZlvIw6pFyHmxFxXBxXGknlpLz/PudSnhKdP/wBR3fRbev0JmLs9QeJsVjC4sQyyiPKw1BQKuhBsefAVyJ8RxE95FiM8msYRXl/ZPbI3hxOBmjixkpxGFmdY0ncASwyNoizFQA8bH6ZFwTrpas0q2fR7nQw+J7TuvRmk1vLQUAUAUAUAUAUBm3aVugzMcXh1LGw75FFybCwdRzNgAR0APW/SwGLVP/jnty8Psc/G4V1O/Hf5mVbXwHfwlRbN7SHzH8iLj311MTR7WnZb7o5eGr9jUzPbZlR2JtebBzrNCcsiEghuBHBlccwenv0IFeda5M9LCeV5om57s75xTwq6loQbjupUaRQRoRG6/Qvewb0AAFqlHDVZRzRi2jd/5DDRlllNRfR/XYYb3yDFKqrIWKEsLIY4w1rDRvETYsL8LE2F6uYfATknnVtNOt/zc5XEuLUe6qUs1nrba1uvXpZ+8qWHk4qwsw0IPEGqUouLcZbonGUZxUou6YrBP3Uiv9Hg/wB08T7tD7vOrGErdlVT5PR/ngVsbh+2ouK3Wq/PEs+InWNS0jKqjizEAfE16KUoxV5OyPKwhKbyxV2MMNjp8R/weHZ0/bTHuYj5qCMzj0FcjEcZpU3aCv8An50OlDhtta0reC1f0Q4bZO0gL3wRPNbTAe5v9KoLj076xX55m54PDf8Au+H0ONm40yBxIndyxMUkS+YA8QQeakEEGu7hMVHE086OfisP2Ekk7pq6Y9lhZYzKyMIhqXIstuR11t52t51n95QcsubX4euxu/8AGYtU+0dN28r+m/wG26ex/lcgxky3iU/2aNhpb9swPFjbw9Br0NeY4njnWnlj7KOlSpdhDIvaftP+vqW59sRhmjiSTESKbMkChsp6O7FY0b7JYHyrjVKtOkr1JJfP0WvwLlDCVKnso5xW25IlzzYOZIx7TCSBio6sBJqB9m59a0U8fhqlRU4y1e2j1+HzsWp8OqRjfQT31wAkweJQgaxSWvwzKCVPuYA+6rsHaSZz492afiXPdbGNNgsLM/tSwQyN6uisfxNdM7BKUAUAUAUAUAUAUBUt4tw4MQTJGe4lOpKi6MeZZNNeOoIJvrereHxtSjpuuhUxGDp1tXo+pkG/fZvPEyyMEGZghdWBVr31sbNmCgnhbTj1sS7PFzWTSXPp7/LxtcrRdTBwefWPLr7rePhew/wWHWNFRRZVAAHkK7cIKEVFbI8/Um5ycpbseoKkaGNNp7L73xLZZBwPIjo3l58vwqnisIqyutJfmj/NC3g8bLDuz1i91/a/NSufLlKsCV8Nw2oIBHG5GlefkrNpnp46pNcx7u3tnZdlkxszyTKSFWVJHjjUEhMiquUnKFNzc1XxNTEVXZu6K7w0oNqlFJPpuzV9i7Rw+JW+HmjlA45GBI6Zl4r7xXPcHHdGl0XHdCm1pUhiklk0SNWdiNTZRc286wld2RHs7uyKbuRgGnxDz4hQrT2maMahVQIkKNfiQDcnS5FrV6N05YXCqHOXy/H/AEbMBCniMXprGktPGTe/u0dvJli32w8k7Q4RbCCbO2IbXN3cZjIRSOGcuFPO17c65lWeSNztY2u6dPTdg8bTyHCwkxxRhe/kTwkXF1hiI9litizDVVK21a68PGYrsElH2nt4eL/rx9xQwOEz9+e3zLPgsFHDGqRqqIosqqLADyFcdxSvObu3uzs3eyK9tOb5ZL8ni/QxspxMnK6kMIUPN2IGb6q3HFha3w/CZprETVkvZ8fH3Ll1fuK2LxChBwW7GnaJje6wOJbm0ZjW3HNJ4Ft72v7q7tKLlNJHDgr1F6+hM9lm1O8wawMfHhgsfrGBaI/BSv7hNdvF4fsZ25Mu4TEdtC/MuVVSyFAFAFAFAFAFAJ4idUVndgqqCzMdAANSTRK+iDdtWY3vNt1sZOX1Ea3WJTxC8yftNYE9AAOVz6PBYXsYXftPf6Hmcdiu2nZeytvqMYxV05rPuKxaRIXkYKo4k/y6nyFQnUjCOaTshCnOpLLBXZ3s3YM+O8WIDQYU8Ib5ZpR/ekfo0P1Rqdb20rzGO4tKpeFPRHXoYaFDX2p9eS93V+Jatp7mYafDdwYkQBWWMqMpQkaEW5XsSDoba3rjxqSi73LlOUoyzXPP2F2aUmeKVcskbFGB5FTY1fctLo6qd9SW+QtEwlhZo5F1V0JVh7xUL30YaT3NP3F3pG04ZcFjQpmCWaxyd9GbhmAHsuNL26gi3LRUhkeaJTq08jzRJ7Ym7RwUheOWedCpXJKyMyi4IKsQt+FrE8PSx3PHTmkqjvbYYOrToTk8tr728Pxk3Bh2LF3tmNhYG4Ci9hfmbkknztyqtVqZ2YxNZ1535LYi8Nh8ThnlyQrOkkryqyyqknjNyrq4A8PsghjoBoK4+M4dKtW7WE7aJWa6dGvoXcNjIQpqElsLvg8XiNJmXDRc1hcvMw6GSwEXnlDHoy1Kjw2EXmqvM+m0fTn8uqFXHaWgrEjDh44Y1jiVURRZVUWA/wBb6k8zXSbucycr6szPf7aPf4qPDLqkFppT/eEHuU9QCWPqK7HB8Nnqdo9l+fnuK1afZ0m+ctF7ub/okezTEMuPVRezo6sOVgMwPrdfxPWuzxSKdJPoxwyT7Rrw+hsVcI7gUAUAUAUAUB8Y2FzoBQGSb8b2fKm7mE/2dTckfrGHA/cB4dTr0rt4DB5P+Se/JdPucTH4vN/xw25+Ph7iuR11Djs+Y3HrCt2uSSFRFF3djwVBzJNaq9eFGGaZmlQnWllj5vkie3Z3UdnXEY0BpRrHDxjh6eTydW5Hhyrx+Nx88RLwOtCEacclPzfN/bwL5Dh7VQNsYDtErJtSM67TdwGxLfK8GB8oAAkj0HegcCDwDgaa8RbprvpVbd17FilUy6MyPEbTeMmOZHjccUdSrD1BFxVnLfYtJ3ENhbLxWNxIGDRy6kHOpKBPtM/0fz6XrMmorUjKSS1PQ+6e7+Iw6D5VjJcTJbUE/Nj0uMznzY+4VRnJPZWKc2nsj5tHfTCREqrmeQXBTDjvSCOIZh4EPkzCips30MFXrv8A44t/L1IPE9okym4wPg+3iArfBY2A/iqWRdTrU/07iZL2o36Xf0LVsLbqYuATIGXVlZWtmVlNmBsSDyII4gitclZnExNGdCo6c1ZoiN894xhYrgZ5pDkhj5s/n0UcSf6ip0KMq01GJU0d23ZLdmd4TClFOds8jkvI54s7asfTkPIV7jDYeNCmoI5Vat2s83LZLojQ+yzYjZmxbiylSkV+YJBdvTwhQfveV+XxLEKTVOPLf3/Y7HDaDjF1Jc9vd9zR65Z1AoAoAoAoDmRwoJYgAAkkmwAHEk8hQGR79b7fKSYMOSMPwd+Bl8h0j/5vTj2cFgcv/JUWvJHJxmMv3KfmypxmuscdnWKxqxLma5JIVVUXZmPsqo5k1qrVo0YOchSoyqyyx/14kxsvApgk+XbRI79tI418fdgg2jiH0pCL5m4cdbXJ8di8VPFVPA69Kje1KitPn4shds754vEXEROGi5LGfnSPtScQfJLeprQoxj4naocOhBXnqyN3U2hPHjcPkklLNNEjAu7B1dgrhgScwyljc8LX5VN6p3N2Io01SbS2PQtVjjBQCWIwyP7aI/3lDfnWU2jN7COJniw0TyNliijBZiBYADyHE+Q1NNWwk5OyMzx+2Ztok580OGv4YAbFh1nI9on9mPCOebjW2yjsetwfBoUIqddXl05L39X8B3DFFEoACgDgBYConU78tERMjPjHMWETOQbNIdIk++/C/wBkXY9OdStbVlbE8To4KOrzS6fX8uW1p4NlYIB2LBSdbeOWVySQq/WJ4DkB0F6glKrKyPC161TE1XOT1er/ADoURZ5JpTicQrGVhZIwCFij5KpawLHizczXrOHYNYeN2ryfw9Tk4qsp/wDHB91fF9dPgXjcndJMSgnna6BmHcjmVNvnD0OhyjkRc8RWvG42cZOnHTx5l3AYGnKKqyd/Dl9zTUQAAAAACwA0AA4AeVcg7R1QBQBQBQBQDLbOzExMLwS3yOLHKbEWIIIPUEA66aagipQm4SUluiMoqSafMw/eTdqbBSZZBmjJskoHhbyP1Xt9E+drgXr0OGxcayts+n0OFicLKk77rqRhmCqWY2AFyT0FWpSUVd7FPK5OyLHuHsFpGGNxC2JH9njP0EP0z9tvwFvd47iONeInZbI6Cgqcezj5vq+nuRU999qtPjHvfJC7wxr0yNlkPqzqT6BRyqvFWjY9Dw+goUs3NjDCyNKwihR5ZDwSNSzeptwGvE2A60y8y3OpGCvJmo9n24bYZxicXYz2OSMEMsVxYkkaNJYkaaAE2ve9QnNWsjk4nEurotjQK1FQabR2nDh1zzyxxL1kYID6XOp8hWVFvYyk3sQM3aBgVNg8r+aYedh7myWPuNLeK9ULeKPu1Vj2rgWGGlA8am7qws8bK2SVDZhy+KsL6XlF5Wb8NXeHrRq2vZ3K1gNxMYNJJ8PEP7sPMbeWYIAfjUnOJ3q/6llJdymk/F3+hMYfcfDLrM0uJPSV7J/+NAqkeTBqj2j5aHFxHFsVWVpT06LT5Bt3efD4JVhjXNJa0eGgABtyuBpGnmfdepUaFStK0Vc5jd05Sdl1f5qU0pLNL8pxZBkFxHGpvHCp5L1c839w0Ar1eA4dHDrNLWXyOXisWprs6fs8+r+3gKyGuoVEXfsqxus8J+zKvv8AA/wyx/GuHxSFpxn1Xy/2eg4TUvCUOjv6/wCjQq5Z1goAoAoAoAoAoBLFYZJEKSKrowsVYAgjzBrKbTug1fcx3fLc+FcfhsNEzd1IGnmibxZY4ioVQTqVdyBY3Oh15VtxOPquhkl68znVaFOjepHfZefMvmEiriFeESt7xxbIErHEQxzYjTMkSGSS/LvAmi+r29as0aVappBNlyNScI+1ZHGzN6oYRkw+zpIkv7KHDIT55VksT6mrj4XiWszNP7ilJ2zfMuOzMck8SSx3yOoYZhlI8iORBuD6VzJRcXZmxqxXd8t6GhYYbDZTiWALMRmWFDwZh9JzY5V8iToLNhtRWZjZXZVsPsxAxllYySnjLIc7n3ngPsiwHIVolOUt/sZeu40nDTydzhU72QWzWNkjB4GVvojy1Y8gazGk5avRfmxBxvrsi/7s7HXBwmPNnd2Mkj2sGchV8I+ioVFUDoNdSa3O2y2RGU1yPu294IcMmeeRY15XOpPRVGrHyArMYuTsiCzSdolH2lvNisV4cODhYP2ri87D7C8IwddTc8CLV2sJwac+9V0RWq4qlS09qXwXnz8hngcBHCDkHibVnY5nY9XY6k16OjQp0Y2gjlVq9Ss7zflyXkLO1bjWkN5GrBsSJXcfH91j4STYPeJvR/ZH8ax1R4jDNRv0d/6Olw2eWtbqrf3/AEbRXnj0QUAUAUAUAUAUAUBm+3yBtts3FsFHkPKyyy5wD6sht51VxWyKOOvli/EZb2bTkuuHhZkzIZJHQ2fJfKqoeK5jmuw1AFhYm438Nwka9Tv7IqOp2dNzSu+RWlwwjTXJDEOJJCKL9SeZ+Jr1qdGhHkjkP9xiJcyX2NsSaf8ARhoYjxnkWzkc+4jOoP8AeOABoQHriY7jCacKR0cNgY0nmnq+hoWCgSGNIowFjjVVVRyVRYD4CvON31LzlfUzJt18f3sj5YSzyO5keawbMTl0CMwAXKALaAAcqxOClK99BJxbvclsLucza4vEFh+ygBiU+TOSXP7uSijCOyv7/p/si6iWxIY3buB2egizRwgezFGLuSeiLdiSeZ48zWyMJ1Horke/PVFXx++OLxGmGj+TIf1s4DS/uxjRT94muthuDVJ61NF+fnIr1MRRp7vM+i29foReH2egfvXLTTHjLKc78/Zvoo1OgAr0GHwVGgu6tepz62KqVVl2XRbffzH3eVbKljkvQzYSZ6wSSEXehNIbmYqQy6MpDKftKbr+IFRnBTi4vmrG+nLJJSXLU9CYHFLLGki+zIiuvowBH4GvJtNOzPVJ31QvWDIUAUAUAUAUAUBWt9t2Di1jkhcRYqAloZGF1NxZ45BxMbjQ21FgRwsYyipKzITgpxysoG1NoxLlTa2Fkw7obLLZzFc6HucRFqoNhcXHK9Vezq03eDKDw9Wn7Oq/OQ52ZtHZEZDpLhc44PLMJJB6NKxYe41CbrT9q7IvtdrP0+hLyb6YIccXh/dKh/I1Ds59GYy1P8WRmJ7ScCLhZWlI5RRyP+OW341nsZmezqc9PeQmM7THb/h8I+v0p3EdungXMT8RUuyS3ZjLFe1L01K3tDeLHT/pZyiHjHh/mR/HYuR5XrfRdGMu/Fte/wCxhzivYXm9fhoK7uYISSd3hsOxlIZjazMQNWJYm9vXmQOdd/C4/BrSKcfL+1cqVKOIrO17+G30RIY8NA2SdWiYi4EgKXHUX4j0roRxdCW018vmVZ4WrD2ov89xyk4PAg+mtb009jS4NbnXeVkxY+GSgsJtJQkkJO9CSQhI9DYkbJ2XbQ73AKt7tCzRn0HiT4I6j3V5vHU8leXjr6/c9Dg55qMfDT0LdVQshQBQBQBQBQBQBQARQFc3z2PA2CxZMMRb5PMQxjUkEIxBBtxB1vWHsYex5zhiXkq/AVTuzkuTfMeIawamfSaATY0Mo13sW2NlhkxTDxSkoh/u0Nmt6uCD9xas0o2VzpYWFo36jPtywv8AwsvIGWM+pyMv/K/xrFZaJkcWu6mZYEB5D4VoTyu6KF2Kqvu9Datn7iqtpy9WRZ1r9Z/4m/rUliq6/nL1Ziy6L0Qm7H6z/wAbf1qX7zEf5v1MqMei9EWrsq2emIx5Scd4ggkfK5LLcNEAbE/bNbKeKrt6zl6st4anCTd4r0RsS7qYEf8AtMMfWJG/MVtdao95P1ZdVKmtor0JLCYOOIZYo0jHGyKFF/QCoN3NgvWAFAFAFAFAFAFAFAFARu8q3weJHWCX/kagZ5ghbQVSORYcK9YINHRegsJsSdFFydAOpPAfGsklG7sendh7OGHw8MC8I41S/UgC59Sbn31cSsrHXSsrIqfbNhc2zs/7KWJ/4iY/+7UKq7pqxCvTZh6NVU5jQsrUIn0tQxYTdqEki8diZ/8AmEn/ANNJ/wD0grdR3LmF3Zt9WC8FAFAFAFAFAFAFAFAFAFAJYrDiRGRvZdSp5aMLH8DQFJfsm2eRoJl9JSf+a9a+yiaXQp9Ci9o24seASGSCWRhJIYysuViDlLKVKhdPCwN78RWylhY1G1c1VKEUropM0DKL6H00Pw/1qT4fL+LXy+podLxLJuXuviZMTg5Ww8ow7So/eZbrlQ57m3BTksCbA3FuIqv2UozszZSoyUk+R6HrcXiC36wne7PxaAXPcyMB1ZBmX8VFYkrpojNXi0ea0eqZymhQSjrWCNgOIHUfGpKEnsiSg+g5wOz5579xDNKAbExxu4BPC5UWHvqTpzW6ZNUpPZGg9k2wMXBjjJNh5Y42hkTM4yi5aNh5/QrZTi09S1Qpyi9UbHW4tBQBQBQBQBQBQBQBQBQEJt/e3CYPTETKr2v3a3eSx4eBbkDzNh51htLclGEpbIoO2u2E/wDtMPYa3efX0ISNtRx+lfhpWuVXob1h3vIrWI7QtozHL3rIGvlMSJEPi4Lgj11+NtMq0t7o2Rox2s2VzaEs07hcRMWkXVc8kkpIb6uYjL7JuB06ViNaUe/Fsk6UX3ZJDZoWIsWbTQjT8wL1Z/eVWt/kRWDpb2NW7Jt8WJj2fPbwpbDuOJVBfu2HUIDY9FsdRc4hO+hrr0sveRqlbCscyIGBBFwQQR5HjQFcwe4OzowAuEhIH7QGX8ZCb1HJHoQUIrkVnthhw+G2cI4sPCjSzRouRFTLlvIx0HSMr+/WyFTs5KRsjSz91GQxYoBbZDfztb+v4VYeOhyTIrBVObRZdxN9ZdnF4+7WWOV85jJKSZrKC0dla4yqLgi2nFdb0Z4lzk5P/RZ/bJJRjv8AMvUPbBBnVJMLiEZr6KYnItzbxi1+Xoax20bXI9hK9uZadkb64LEEKkwVzoElBjYnoubRj90mpRqRlsyEqco7osNTIBQBQBQBQBQBQBQGd9rO98uFEeHw5ySSgs0nNYwbWTozG/i5AG2pBEJysjdRpqb1Mejivckkkkkkm5JPEknUk9TVZs6MYpC4QUJWPgwgkXISQFbTS/EdPLMbdK1uWWVzXKGbQk5MJHmD28QFr3PS1yL2JtztetWZ2sTyRvm5kbK4zt7vjb+lq3Q9kwuZM9nPj2rhQuuVpGYjWwEUnHpqQPfW+mtStiKsbZebPQtWCiFAFAU/tU2A2LwJ7sFpYWEyKOLZQwdR1JRmsOZAFRkro2UpZZXZiGx4A9n4j6P9f98vWqFWXI6UFfUDhpA/dyqHEhF5FBJVV6eGydeOlyQSazeNrx0sa8sk7S1vzFX8BKRGy63v4rHnlPEnqWv+dYSzayNijbSOwznwwb2vF97X/wAVtWmwcUab2Xb7yGVcHinLhriGRjdgwBOR2+kCAbE63Frm4tvhO+jKVejl7yNZraVgoAoAoAoAoAoCjdpO4jbQ7uWGRY54gyjPfIynWxIBK2POx4nTgRGUbhOUXeLMyxO4O1Ijb5N3g+tHJGR8C2b8K1OmzesZUW8U/MbjdTaPPCSj90t+VY7Nmf3s/wDD4j3BblbQN7YeXU34JH0HGRx0qLo3IPF1eSRN4fs2xz2zGNRzzzEEe6JCD8akqCIOtXf8iUwnZCt7yzr6RxXb+N2a/wDDWxUzW1J+1Jlw3Y3Nw2BYvCHaRlyGSRrtlvewAAVQSATYC9h0FTSSEYpbFirJIKAKAKAy3frcSRHfFYFM4YlpcMvG51Z4fM8SnM3I1Njoq0VPVbm+lXdPxRRE2krKbHUXup0YEcQRxGoqi4NOzL8K0Zq8WRkUmg/3rzqySWx2WrBkaTR5iqjmyj8Rf8L1KJWxLXZyPRO4WKeTZ+HaUkvlK5m1LBGZVYnmSqqb871ajsc2OxP1kkFAFAFAFAFAFAFAFAFAFAFAFAFAFAFAFAFAVPezcDCY452UxT/to7Bj98cH4AXOtuBFYcUyLjrfmZvtTsrxsN+6KzqOGRgje9ZCAPc5rU6ZsjXrR53K3LsLFK2XIM3S6D/rI/Gsdmzb+8n/AI/EtO6vZli5XD4nLBH1zK8mU8e7CkqCRcZidPqnWpKn1NNSpOrvojasJhljRY41CoihVUcAqiwA9AK2mBWgCgCg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57158" y="1500174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71472" y="928670"/>
            <a:ext cx="807249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>
                <a:latin typeface="Arbat" pitchFamily="2" charset="0"/>
              </a:rPr>
              <a:t> Халтура – легкий заработок сверх основного у певчих в церкви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>
                <a:latin typeface="Arbat" pitchFamily="2" charset="0"/>
              </a:rPr>
              <a:t>Сволочь - люди, которые собрались в определенное место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>
                <a:latin typeface="Arbat" pitchFamily="2" charset="0"/>
              </a:rPr>
              <a:t>Изверги - древнерусские фермеры, покинувшие общину ради частного землепашества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>
                <a:latin typeface="Arbat" pitchFamily="2" charset="0"/>
              </a:rPr>
              <a:t>Идиот в переводе с древнегреческого – частное лицо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err="1">
                <a:latin typeface="Arbat" pitchFamily="2" charset="0"/>
              </a:rPr>
              <a:t>Подлец</a:t>
            </a:r>
            <a:r>
              <a:rPr lang="ru-RU" sz="2200" dirty="0">
                <a:latin typeface="Arbat" pitchFamily="2" charset="0"/>
              </a:rPr>
              <a:t> в польском языке – простой, незнатный человек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err="1">
                <a:latin typeface="Arbat" pitchFamily="2" charset="0"/>
              </a:rPr>
              <a:t>Болван</a:t>
            </a:r>
            <a:r>
              <a:rPr lang="ru-RU" sz="2200" dirty="0">
                <a:latin typeface="Arbat" pitchFamily="2" charset="0"/>
              </a:rPr>
              <a:t> в древнерусском языке – массивная глыба, скала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>
                <a:latin typeface="Arbat" pitchFamily="2" charset="0"/>
              </a:rPr>
              <a:t>Олух – </a:t>
            </a:r>
            <a:r>
              <a:rPr lang="ru-RU" sz="2200" dirty="0" err="1">
                <a:latin typeface="Arbat" pitchFamily="2" charset="0"/>
              </a:rPr>
              <a:t>пстух</a:t>
            </a:r>
            <a:endParaRPr lang="ru-RU" sz="2200" dirty="0">
              <a:latin typeface="Arbat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>
                <a:latin typeface="Arbat" pitchFamily="2" charset="0"/>
              </a:rPr>
              <a:t>Негодяй - рекрут, непригодный к воинской службе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>
                <a:latin typeface="Arbat" pitchFamily="2" charset="0"/>
              </a:rPr>
              <a:t>Зараза – прелесть, очарование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>
                <a:latin typeface="Arbat" pitchFamily="2" charset="0"/>
              </a:rPr>
              <a:t>Поганец в переводе с латыни – селянин, деревенский житель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0" name="Содержимое 19"/>
          <p:cNvGraphicFramePr>
            <a:graphicFrameLocks noGrp="1"/>
          </p:cNvGraphicFramePr>
          <p:nvPr>
            <p:ph idx="1"/>
          </p:nvPr>
        </p:nvGraphicFramePr>
        <p:xfrm>
          <a:off x="3763647" y="1600200"/>
          <a:ext cx="1616705" cy="4525962"/>
        </p:xfrm>
        <a:graphic>
          <a:graphicData uri="http://schemas.openxmlformats.org/drawingml/2006/table">
            <a:tbl>
              <a:tblPr/>
              <a:tblGrid>
                <a:gridCol w="1616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5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испытание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70" marR="62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связи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70" marR="62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ненавистник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70" marR="62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новая технология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70" marR="62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ныряние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70" marR="62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70" marR="62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одобрение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70" marR="624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отдых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70" marR="62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отстающий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70" marR="62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поддержка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70" marR="624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подросток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70" marR="62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покупки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70" marR="62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пользователь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70" marR="62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приглашение,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70" marR="62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распродажа,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70" marR="624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творчество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70" marR="62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торговая марка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70" marR="62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уборка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70" marR="62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устройство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70" marR="62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фальшивка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70" marR="624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экран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70" marR="62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2051" name="Picture 3" descr="C:\Users\E874~1.ADM\AppData\Local\Temp\HamsterArc{a0f3ecb4-94cd-4051-b349-2531d958c1a9}\01_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14290"/>
            <a:ext cx="8001056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Американизмы</a:t>
            </a:r>
          </a:p>
        </p:txBody>
      </p:sp>
      <p:pic>
        <p:nvPicPr>
          <p:cNvPr id="20482" name="Picture 2" descr="http://www.100milerun.com/wp-content/uploads/2014/05/ban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15866" y="-6572320"/>
            <a:ext cx="6786610" cy="10840212"/>
          </a:xfrm>
          <a:prstGeom prst="rect">
            <a:avLst/>
          </a:prstGeom>
          <a:noFill/>
        </p:spPr>
      </p:pic>
      <p:sp>
        <p:nvSpPr>
          <p:cNvPr id="21510" name="AutoShape 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xQTEhUUEhQUFRQWGBcYGBYVFxgVFxwYGR4XHBYeFxwcHighGholHBUWITEhJSkrLi4uGh8zODMsOCgtLisBCgoKDg0OGxAQGywlICQsLCwsLzQ0LCwsLC8sLCwsLCw0LCwsLCwsLCwsLCwsLCwsLCwsLCwsLCwsLC8sLCwsLP/AABEIARcAtAMBEQACEQEDEQH/xAAcAAABBQEBAQAAAAAAAAAAAAAAAwQFBgcCCAH/xABLEAACAQIDBQUDCAcGBQIHAAABAgMAEQQSIQUGMUFRBxMiYXEygZEUI0JSYnKhsTNDU4KSwdEkY3Oi4fA0ssLD8RVECCV0g5Ojs//EABsBAQACAwEBAAAAAAAAAAAAAAACBAEDBQYH/8QAOREAAgECBAMFBwQCAgEFAAAAAAECAxEEEiExBUFREyJhgZEycaGx0eHwBhRCwVLxI9IVM2JyksL/2gAMAwEAAhEDEQA/ANxoAoAoAoAoAoAoAoAoAoAoAoAoAoBptbacWGheadxHGguzH8ABxJJsABqSQBQGC7Q7RcRJtBMagZY4iVTDlrAwn9IHsbd441vqFITjl1qvEd/wLaw3c8TeNi7VixUKTwMGjcXB5jqGHJgbgjkRVoqD2gCgCgCgCgCgCgCgCgCgCgCgCgCgCgCgCgOJZQoLMQqjiSbAepNAVrHdoezYjZsXExHKLNOf/wBQasOSW5lRb2RC7T7XcEi/MJPO/JRG0K3+00gFh6Bj5VB1YLmbI0ZvkZRvXvPicfIGxBARTdIUv3acr66u9vpHzsADaqlSs5aLYt0qKhq9yEIrSWCc3S3sxGz5C8NnjYgyQsSEflcHXI9tMwB5XBsLbqVZw0exoq0FPVbnoPdnb8OOw6zwE5TcMp0ZHHtK45MPxBBFwQavJpq6Oe007MlayYCgCgCgCgCgCgCgCgCgCgCgCgCgOZHCgsxAABJJNgAOJJ5CgMn3u7XLExbOVWtocRILp/8AaT6f3msOgYa1pqV4x0WrN9Kg56vRGa7QxM+LbNipZJje47xrqPup7CfugVUlWnLmXI0YR5C+HwHlWonc6eHxZEF359FHVv6VmxG4sNn2Fvx5k1i4uMMRhvFboLn38PyNZ5GbjKWOxrBM0TsLxzLjJ4PoSQ96RyDxMiXA6kTWJ+yvSruGlo0UcVGzTNtqyVQoAoAoAoAoAoAoAoAoAoAoD4TQFc2/v1gcISs06mQfqo7yyX81S+X1awrDaW5mMXLRGRb99ozbRXuIUeHDA+MMRnlI4B8pICD6tzc8eFqr1q1laPMs0aF3eXIq+Fw16pF1sfpPEntOvoNT+FLMg2OsP3s2kSmNOcjDxEfYH86zotyLZN4PZaxrlUeZJ1JPMk8zUW7kbiG1JEhW7ak6Ko9pjyAFZSuZQwhwDBSX9tjmby6AeQGlGyVyMx+GoTTND7C9ikGfGMNDaCM9QpzTEeWYIvqhq/h42jfqUcTPNO3Q1ut5XCgCgCgCgCgCgCgCgPjMALnQDmaArG1+0HZ2HuHxKO40yQ3ma/QiMHL+9asOSW5KMXLZFJ2x2zMbjCYW3R8Q3/bjJv8AxitMsRFbam6OGm99Ci7Z3sx2LuJ8TJkP6uP5mO3QhLFh94tVeWIk9tCxHDQW+pBOgjRiAAFBNgLCtavKSTNsmoRdjvZ2HsAOnH15/jWJyu7mYrLFIlcNhu8NjfINLDTMed/IVjYi2T+BwKLwRR6AVG7IMmYkAFzoBxJ4e+sESPfajy3XBx95yMz+GIeh4v7vxqWW24tbc7wGwcrd7M5lm+sdFXyQcvX8qOXJC4viYKwZTK1tCMyOYYiM4F3blGp4X+2eQ9/Djsiku9Lb5hye0d/kahuRvnh1WLByRDCFQscVmzwvbRQrkAiQ9H1JOhY1ep1Yz2Kc6co7mgVtNYUAUAUAUAUAUAUBgG/m9WKG0sUsOKnjjR1jVEkIUZEXNYcAc5fUa/CqtarKMrIt0KMZRvIp+MxUs36aWab/ABpXlHwckVodab5lhUaa5H2HDe4dK1NmwdJhqC59MVDAz2ivzbW6X+Gp/Kp0/aRGp7LHmCAIBGoOo/lUGrEr3JTZa2RfQf60e5AmEmCDM3Ae/wBABzJOlqwRFIsGZ7Gf2OIhvp5GW3tH7Psjz41m9tjF7bE/EAAAAABwA0FRIHTLQEDisWZnaLDEeE2km4pH1VeTy+XBefQ7FHKry9PzkYzX0QpDs5IUyRiw1JJ1ZmPFmPFmPWoyk5O7JRViI2nhgwIIBB4g8KJ2Ni1Lh2c78kOmCxjk3IWCZzqTyikJ4vyVj7XA+K2a/RrZ9HuVKtLLqtjU63mgKAKAKAKAKAKA8q7Xlz4nEP8AXxGIb+KVz/OufX9tnToK1NH3DxczWk2NiyYgE5YxmbrwUeZrNupC49EWUXY+pOn/AIFYA2dr68ByvxP9KGUPN0d3/l+L7tr9xEA8xBtmuTkj6jNYk+QNWsPTXtM1VHd5fUsG8u4k2GdpMIjTYckt3SayxX1IRf1kd+AHiHCx41OrRzarcipZNORWcNjkDZCwDX9lvC4PQqbEfCqkoSW6NilF7MlYZbtc/R4ep4n4G3vNRDRLYfEVgi0E28MKHKGMkn7OLxt77aL6sRUlTb12INrYSIlxOkx7qI/qomOdh/eSCxA+ylvU1m6jtr+dDGVvcmMNEqKFRQqgWCqLAegFQbb1Zm1j5MtYMkPjwBx0vwPK/T1rJNMru1MICCCP9/1rKbTuiejVmat2Wb5nFIcLiWviYluGP62MaZvvroGHmDzIHSpVM6uc+rTyOxoFbDWFAFAFAFAFAeTiCXbrnf45jXNq+2zqUvYXuH0WCze0xI6DQVC9tjLJTDwKi6AAcT/qaxuRGUb982Y/o1PhHU9TWdgJ42UAEngNTWErktjXuzXYvyfBIWFpZvnpL8bvbIp6ZUCC3UHrXSjHKkjQnz6luVayRbG+0NlQzrlnijlHC0iK/wALjShB2ZT5+yzC3vDNioV+okiuo9O8ViPjUXTg90ZV1sxttPsvhaB1SbENKR4GlkulxqAyIFUqeB0vY0UIrZGXG/Mz/Z4MRMTR906MVeOwGVhx4aHqCOIIPOqNSMlKzN8bNaFjwc1azDRI4KfNcH2l0YfkR5H+o5GhBjsrWDAxxmHDAggEHQg6gihJFUxymFgrkmNtEc6lT9VjzHQ1PcmmMXeSGVJoWKSxsHRhyI69VIuCOYJFSpzcHdGZwU42Z6A3M3kTH4VZ0GVvZljvcpILZl8xqCDzBBrpJpq6ObKLi7MnayYCgCgCgCgPLG04e7xWIT6mInX4SOB+Fc6v7bOnQd6aHuFetRJie1piQsa8W4+nL3f0qUepEX0RQo4AWqJlIW3Z2T8txkcJF4we8l6d2hHhP3myr6Fulb8PC8r9CNR6ZeptuI2rFGSGPiVoFI5j5Q4jiP3S5Iv9k9KummUrEqorBBs6tQjc+MKGUxFxQ2JmX9quy+7lixaj2z3MtuoBMTH4Ol/NBWnERvG/QnF2l7yB2fNVEmx5jpjFlnHBNJAOcROp9VNmH73WsrXQj4FiiIIBBuCLgjgQeFRIHyWOgITa+AEiMh4EfA8jWU7E0ynYZyc0T+2lx6gafh+Vqk1zNiZJ7l7ynZuL7w3+TyWXEKLnwi+VwB9JCSfNSw42tYw9Szys04inmWZbo9GRuGAKkEEAgg3BB4EHmKulE6oAoAoAoDzt2qbPMO1J/qzBJl/eGRv88bn3iqWJjqmXsLK8WiAw89Viy0fY5LyMx5aD+f8AvzrL2I2DEYmsEkjU+x7ZWTCtiGHjxDkjr3UZKoPQnO37wroU45YpFZu7bLlNsxJy7uQiKCmcWzEKQzam4Cq40uLhlJBHPakVqk9R7gMRnU6q1jbMmqMLAhl1OhBHWxuLm16izKd0LTzBQL3JJsqjUk9APQE9AASbAE0MNkXtrG4hVHdRBCxtnl+cy/djiJLt0UsgPW+hzYxmHOBnLoCUkTkO9Cq5t9IhSbX6Gx8hWDbFkPvvss4jBTxKLvkzJ/iRkPH/AJlA99Grqxse2hj2yMQGCkcCAR765jVnY3bq5ZcOAylW1VgQR5HQ1ggxLcvFnK+Hc+OBio80ucvwsfdasy6mJLmWRhUSIxxS0MopW8WHySLMOoD+nAH4afCpx10NiIvaKVg2o1HsV3qzKcBK3ijBaAk8Y/pJ6oToPqn7JroUameOu6OfXp5JabM1WtxoCgCgCgM47a93zNhlxSC74XMXtxMLW7z+Eqr+gbrWurDNGxtozyTuYkDXNOmCsayzCOJ2IUkamxt68vxrMFeSRiTtFs9GbAgEMMUI4RoiD90Afyro3ISp5VYpna5vOcJhMJGIo5VxJnaRJQWQ2sRcAjUPKGHmg8qmc2W7Ff8A4fY3GznZr5TOwS/1QqXt5Zi/vvUWTjsWnfDeZMBh5sW4zFCsMK/WdrFiOF/MdIj1rKIyepQdx9+cRjdqS4dZZZ8I4EiGZI1dO7aN7nIAACQUt9paMRV2a6zVAsJCTVImjAZsL8nxM8HARTSKo6ITmj/yMlUK6tNm2n7JPYCWtJhjAsYdpRuPZmWx9bW/NUPvqW8TH8S556gQGmJahlFe2sgZWU8CCKyjYiq4hvAL8QLH1Gh/KpPc2REcDi5IZY5YL99G6tHbUl+AW3MNfKRzDEc62Um1NWIVknB3PVkZNhmFjYXA1APPXnXROYdUAjjMUkSNJIwVFF2Y8AOZPQDmeVAKowIBBBB1BGoI8qAGUEEEXB0IOot50B587Rdx22fIZYgTg3bwnj3JY6I/2Lmyt6KdbFqlej/KJdoVv4yKdVUtjnZkWeeBfrTwg+neJf8AC9bKPtojLbzXzPQMDVcNs0QO9e5q7URInfu0gkdlkC5nu+siC7WKXtryK25GppnMqU+87Fi3b2YuBhhwigd2oIRxoWbVmzjkx8TXBtofZ0BwyKVtCrdq27GJx2GSDDqCUnMviZVUqwe97m+YM50tbLzvpWVJEXTdx12bbirs2Ji5D4mUDvHHsgDgiX+iDqTzPoKg3c2QhYteImCAsxsB/sW6nlYcaG5BHJcA2IuOBtceRtpepIzYxztIh7vabkcJYopPVhmjP4RJVbErZkqe7Q3wE9VCTQbwHSGTnHKh9xIv+IWpR6EUWU4ioEbDXEYismUiDx89CaRWsW+p9b1k2IunY/u0cTivlLreDDG4vwafQoB1yA5z0bJ51cw9P+TKeJqfwXmbxVoqBQCeJgV0ZGF1dSrDqCLEfA0BTdg458LdJLtErFXFtUZTYug+o3tFejAjmDxMPjP21Z4aq9E+6+i5J+FvT3bWZ088c8fMuqMCAQQQdQRqCOVq7ZWOZoldSrqGVgQysAQQdCCDoQelAZZvT2QKxMmz5BETr3EtzH+44u0Y8iGHSwrTOhGWuzN9OvKOm6KPgt2MZhcZAcRhZlVZVZnUd7GFW92LpcADj4rG3KtdOjKErlpV4u3vNkw8RrdYszmhxhJO6urggZmYOAStmYsc1vZIzW10OhvxAyUJD9wrhTxAIZSD5G3usTQikc3qBssfHOmnGgsRPyeZiDIUuOBW7AcjkQgWa30mLW1toSKySimPVaso2NGYds8VpcJIOazIT6GJl/661YhdwjD2/IqOCxNUjY0PNozZoXHlf4EH+VFuRsShxlYMWGuIxlDKRC43F1kmkPdzN0ptoy2S6QKbSz20HVY76NJ5cF4nkDYpUXLV7GitXUdI7nofY+y4sNCkEChI0FlA+JJPNiSSSeJJNXigPKAKAKArG3cP3eID/RmFj/iINPUtGPd3XnXB41h7pVl7n/X57izh5fxDZOM+TsI2/QObKf2bngv+GxOn1SbcCMueF4+9qNR68n/X09OgrU/5Is9d0rBQHJWhm5AyYfuGyfqyfmz0+wfT6PUacRc4LVKpmWVkbjNoR4I95MzZJWVTIbuyvZrXsNIyFOgFlJOni0wzdToTqStBXZIYbb2GcXTEQN6SJf3i9xWCE6U4O0k15HX/AKjCfZljYjkrqx+AN6xYje25xhsVmaQa6FbAqyHKVGtmAJGYPr5VixOLudO9DakfErKMyKD2zp/Z8M3TEZf4opT/ANIqFb2Ga/5L85GXRS2qgbx38rupHUEURFoWbH+dBYbSYssQqgszGyqoLMx6KBqT5CpRi5OyMSairs0Dc/splmIl2heKPiIFPzrf4jKfmx9lTm14rwq5Tw6WstSnUxLekdDYsFhEhRY4kVI0FlRQFUDyAqwVhegCgCgCgGe18F30TIDZtCjHk6m6E+VwLjmLjnWutSjVg4S2ZmLs7ormGYSx2ZeIKsjWNiLq6tyNiCp9DXiakJUpuL3TOgmmrjjDbxR4ZCmLkyhf0btdi69NLs0i8+JIsdTmt6zheJli45d5rfx8fr4+RRxCjS7zdkR8/adhQbLHiHHVVQD/ADuD+FdyPDq73SXn9Dny4hRXNvyHGB7RsG5s3exf4iXHxQsB6mozwFePK/u/LmYY6hLnb3/lizxSxzx3UpLG44gh0YfkaqNNaMuJ31RAba2XHlMUy58O9rFiTlb6pa+YG+qtfiSNNLxaLmHryjJNOzWzInC7j4FDfucx+27sPhex99Ryo6E8fiZK2f0svkWTDRLGoWNVRRwVQFUegGlCjK8nd7g6C97a2tfyHD8z8TQLQRZKWNqkAFZBRO1tw+CUr4guIjuw1UGzrbNwv4rWGuutQqruM15lnSMlrnFk+4eNpH7uNWkkP0I1Mj/wqCanGnKWyISqRjuy+7u9k+Lns2JK4WPppJMR6A5E9SSR9WrMMN/kVZ4r/FGrbr7m4TAj5iP5wizTSHPK3W7HgNPZWy+VWUklZFVycndlgrJgKAKAKAKAZ7W2lHhommmbKiDXqTwAA5kmwAqUIOclGO7Iykoq72MW3k32xeLYhW7iG/hjRjcj+8YWLE8wDl8ja57eHwEYK80m/VehyK+NcnaN0viL9nu2hFL8ldl+cu8Q4eIe2AL8CNfVW615f9VYBRlHExtrpJfJ/wBPyOlwjEOUXTd9Nn/X9l827stcTCyNpfVW5qw9kj+nMEjnXlcJi6mFrRrU918eq8zqVqUasHCezMvOzJgWUxSEoSrZI3dbjoQOFiCPIivquG4lh69KNSMrXXPl4eR5Grw/Ewk0oN25oTEf4aEcwfPoavRkpK8XdFKalB5ZKz8dBvjcQ0YyozKXNyAxCm3EsoNm4ga9a53EasKUVLKnJ7X/ADb6nc/T/D6nEK7pKTjBK8rfBLxfyT3GkbfWjVvMAA/jofwqlR4rbSrBeX0+56LHfoyftYWq34S/7L6eZZNgbxlJYlOJdI865lkY2C31BDeyLdNK2Yl4OVJzha/Llz6fY4+Fw3FaWJVGrCdlvpmWzt3lf5ml4PbMEptFPFIeiSKx+AN65KaZ25QcfaViO3v26+GjTughkdiPGCQFA8RsCL6lBx51bweG7eeV7WOfxDF/taakldt2I3d3exZnWPFM8TsQA8YTuiTwDBlLJc+ZHUit2I4fOks0XdfEpYfiyqvK9H8C7x4LDZshZZH5o8mf/ITYH0FUC65ye7ON6t24sdh/k8rSImZWBiKqwK8LZlYW91YaTVmRjJxd0QOB7Kdmx2LRSTEftZXYe9VIU+8VFU4rZEnVm92W3Z2zYYEyQRRxJ9WNFQfBQNamQHVAFAFAFAFAFAFAY92sbaMuJGHU/NwWLDrKwvf91GAH3nrtcMo2i6j56I5XEKt2qa97KXHGzFUQZndgiL1ZtBfoOZPIAnlV+vWVKDmyjQoyrVFTjzNQwm6MS4YwgsHYo7TLYSGRCGVhcGwDKLLqANOteXry7a/aa33PZUsPTpU1TiS8crx6SDMv10B/zJqQPQt7q8zieDzh3qTzLpz+/wAPcTsNsfMsP9oBvEV+cK+IZBqri175b624qSdcoFOE4l06vYy2k9PCW3x29DDmorM9uZTNv49Z5s6LZQoUEizNYk3PQa6Djx62H0bAYadGLz8+XQ8hxfHUsTUXZ7Ln1+y+pVsfrNboqj43J/MVy+LybrqPRfNv7Ht/0NRSwlSrzc7eSSt82LSOsa95mBtxjuLsBxyc846c+HmOaelxeI7N51Ly6+7x+fxU1FsoZQDx5nqeZ+NQIxqOKsIz7FU8hWDZ211ZjLajyeFZJ2yoAEDEE+ItcKT4j7I0vy6CrNLE1aSag7XOTiOFcPr1VKvHRbK7Su730Vum23gRLwA63LeZJP51GVWrLeT9WdShwzAKN6dKFv8A4r6XHmDi+bTTkD7xwPrXqcN3qEM2vdXyPj2PtTxtVQ0tOVv/ALM0XcjfYqRBi3JU2CTMbkfZkJ4jox9/WuZjcDl79Nac10+3y921/BY7P3Km/J9fv8/npdcs6gUAUAUAUAUAUAUAUB5x2pie9xE0hN88sje4sSB7hYe6vUYaOWjFeCPO4iWarJ+I93KUNtKIMQO6hllFz9I5Yx+Dv8a5vFJ6xh5nW4JTWaU37jWsNC4HzbKy8lcEn0Dg6D1DGuQzuTuhwkga4IKuOKnj5Ecip6j00IIGDEZkdPFkbh4HNmXlmc2DAebEAjne/I35PFcHGdN1o+0t/FfVfnI2Ncyg7SwPyeUxHhxjJ5ob2GvEixXroDzr1vAuJfvMKs778dJePR+a+Nzw/FcG8PXeVd16rw6ry+TRCbWwTZu8UFhazAakW4EDn09wqXE8HOpJVaavpZr+z0f6R49QwSlhsQ8sZO6lyTsk0+mys9t7iOGxVgVC6sCNFN9fQXrjqjVbtlfoz3NfiHDuzcu2ppNP+UfqTeF2qrAHrWlo3qnnipLZq/qOhjl61gi6TIt8V4zIUBDABXW2YKOTDjlJu2n1tQLXqRrpxkp58t77Pml9OenXVaEbtKXjas2b0R1XONKm5z2SbfuWrJCKDKqr0AHwFeyhDJFRXJW9D4DUrOrUlUlvJt+ruJyR1IJmg9nG9BNsJOdQPmXPMD9WfMAXB5gEchfhY/Cdm+0hs9/D7HfwGL7RZJ7r4/c0OuadIKAKAKAKAKAKAKA81SYZo3aN9GRmRvvKSD+Ir1VGSlTi10R5usnGck+rKxvjD4425FSvwN/+quXxKHfjLwt6f7Ojw2XdlHxv+ehpHYrtVPkUsBYq0c2e66FUcLlc9VDoQeVuOl65Ukd2jZwaNNlxCGwnsjjg1ygN/wBm99L21W99NQRqYE8vUqW+W3ThQrRuZ2YlVVshjSTirPkC30DEITqVBFrEivicO66UM1o/y8V/sVanZxuZ3ixJO3eTSNJJ9ZjqPu20UacFsKs0aMKKSpqxy5zc/a1J7Y+L7xbN7a6N59G99viDXp8JiO2hd7rf88TyuNw3YVLLZ7fTyJILVopDGbY8bEtYqTxykj8OF6p1cBQqSzSjr5o7WD/UXEsJTVOlVeVbJpSt7rp2Xhsc/wDosdiDnNxbV2/laorhuGX8fi/qban6p4rU3reiiv8A8/DYaYjZMg9hww6PofiBr8BVGrwd3vSl5P6r6HpcB+u3FKOLpXf+Uf8Aq9PR+RxhtkPmBkK2BvYEm5HC5IFtfWp4XhcoTU6jWnJfiNPGv1lHF4eWHw0GlJWbdr25pJX32vfblzHuNmSNS8jBVHEn/ep8q605xgs0nZHiacJVJZYq7EMDszF4sXiUYaI8JZlvIw6pFyHmxFxXBxXGknlpLz/PudSnhKdP/wBR3fRbev0JmLs9QeJsVjC4sQyyiPKw1BQKuhBsefAVyJ8RxE95FiM8msYRXl/ZPbI3hxOBmjixkpxGFmdY0ncASwyNoizFQA8bH6ZFwTrpas0q2fR7nQw+J7TuvRmk1vLQUAUAUAUAUAUBm3aVugzMcXh1LGw75FFybCwdRzNgAR0APW/SwGLVP/jnty8Psc/G4V1O/Hf5mVbXwHfwlRbN7SHzH8iLj311MTR7WnZb7o5eGr9jUzPbZlR2JtebBzrNCcsiEghuBHBlccwenv0IFeda5M9LCeV5om57s75xTwq6loQbjupUaRQRoRG6/Qvewb0AAFqlHDVZRzRi2jd/5DDRlllNRfR/XYYb3yDFKqrIWKEsLIY4w1rDRvETYsL8LE2F6uYfATknnVtNOt/zc5XEuLUe6qUs1nrba1uvXpZ+8qWHk4qwsw0IPEGqUouLcZbonGUZxUou6YrBP3Uiv9Hg/wB08T7tD7vOrGErdlVT5PR/ngVsbh+2ouK3Wq/PEs+InWNS0jKqjizEAfE16KUoxV5OyPKwhKbyxV2MMNjp8R/weHZ0/bTHuYj5qCMzj0FcjEcZpU3aCv8An50OlDhtta0reC1f0Q4bZO0gL3wRPNbTAe5v9KoLj076xX55m54PDf8Au+H0ONm40yBxIndyxMUkS+YA8QQeakEEGu7hMVHE086OfisP2Ekk7pq6Y9lhZYzKyMIhqXIstuR11t52t51n95QcsubX4euxu/8AGYtU+0dN28r+m/wG26ex/lcgxky3iU/2aNhpb9swPFjbw9Br0NeY4njnWnlj7KOlSpdhDIvaftP+vqW59sRhmjiSTESKbMkChsp6O7FY0b7JYHyrjVKtOkr1JJfP0WvwLlDCVKnso5xW25IlzzYOZIx7TCSBio6sBJqB9m59a0U8fhqlRU4y1e2j1+HzsWp8OqRjfQT31wAkweJQgaxSWvwzKCVPuYA+6rsHaSZz492afiXPdbGNNgsLM/tSwQyN6uisfxNdM7BKUAUAUAUAUAUAUBUt4tw4MQTJGe4lOpKi6MeZZNNeOoIJvrereHxtSjpuuhUxGDp1tXo+pkG/fZvPEyyMEGZghdWBVr31sbNmCgnhbTj1sS7PFzWTSXPp7/LxtcrRdTBwefWPLr7rePhew/wWHWNFRRZVAAHkK7cIKEVFbI8/Um5ycpbseoKkaGNNp7L73xLZZBwPIjo3l58vwqnisIqyutJfmj/NC3g8bLDuz1i91/a/NSufLlKsCV8Nw2oIBHG5GlefkrNpnp46pNcx7u3tnZdlkxszyTKSFWVJHjjUEhMiquUnKFNzc1XxNTEVXZu6K7w0oNqlFJPpuzV9i7Rw+JW+HmjlA45GBI6Zl4r7xXPcHHdGl0XHdCm1pUhiklk0SNWdiNTZRc286wld2RHs7uyKbuRgGnxDz4hQrT2maMahVQIkKNfiQDcnS5FrV6N05YXCqHOXy/H/AEbMBCniMXprGktPGTe/u0dvJli32w8k7Q4RbCCbO2IbXN3cZjIRSOGcuFPO17c65lWeSNztY2u6dPTdg8bTyHCwkxxRhe/kTwkXF1hiI9litizDVVK21a68PGYrsElH2nt4eL/rx9xQwOEz9+e3zLPgsFHDGqRqqIosqqLADyFcdxSvObu3uzs3eyK9tOb5ZL8ni/QxspxMnK6kMIUPN2IGb6q3HFha3w/CZprETVkvZ8fH3Ll1fuK2LxChBwW7GnaJje6wOJbm0ZjW3HNJ4Ft72v7q7tKLlNJHDgr1F6+hM9lm1O8wawMfHhgsfrGBaI/BSv7hNdvF4fsZ25Mu4TEdtC/MuVVSyFAFAFAFAFAFAJ4idUVndgqqCzMdAANSTRK+iDdtWY3vNt1sZOX1Ea3WJTxC8yftNYE9AAOVz6PBYXsYXftPf6Hmcdiu2nZeytvqMYxV05rPuKxaRIXkYKo4k/y6nyFQnUjCOaTshCnOpLLBXZ3s3YM+O8WIDQYU8Ib5ZpR/ekfo0P1Rqdb20rzGO4tKpeFPRHXoYaFDX2p9eS93V+Jatp7mYafDdwYkQBWWMqMpQkaEW5XsSDoba3rjxqSi73LlOUoyzXPP2F2aUmeKVcskbFGB5FTY1fctLo6qd9SW+QtEwlhZo5F1V0JVh7xUL30YaT3NP3F3pG04ZcFjQpmCWaxyd9GbhmAHsuNL26gi3LRUhkeaJTq08jzRJ7Ym7RwUheOWedCpXJKyMyi4IKsQt+FrE8PSx3PHTmkqjvbYYOrToTk8tr728Pxk3Bh2LF3tmNhYG4Ci9hfmbkknztyqtVqZ2YxNZ1535LYi8Nh8ThnlyQrOkkryqyyqknjNyrq4A8PsghjoBoK4+M4dKtW7WE7aJWa6dGvoXcNjIQpqElsLvg8XiNJmXDRc1hcvMw6GSwEXnlDHoy1Kjw2EXmqvM+m0fTn8uqFXHaWgrEjDh44Y1jiVURRZVUWA/wBb6k8zXSbucycr6szPf7aPf4qPDLqkFppT/eEHuU9QCWPqK7HB8Nnqdo9l+fnuK1afZ0m+ctF7ub/okezTEMuPVRezo6sOVgMwPrdfxPWuzxSKdJPoxwyT7Rrw+hsVcI7gUAUAUAUAUB8Y2FzoBQGSb8b2fKm7mE/2dTckfrGHA/cB4dTr0rt4DB5P+Se/JdPucTH4vN/xw25+Ph7iuR11Djs+Y3HrCt2uSSFRFF3djwVBzJNaq9eFGGaZmlQnWllj5vkie3Z3UdnXEY0BpRrHDxjh6eTydW5Hhyrx+Nx88RLwOtCEacclPzfN/bwL5Dh7VQNsYDtErJtSM67TdwGxLfK8GB8oAAkj0HegcCDwDgaa8RbprvpVbd17FilUy6MyPEbTeMmOZHjccUdSrD1BFxVnLfYtJ3ENhbLxWNxIGDRy6kHOpKBPtM/0fz6XrMmorUjKSS1PQ+6e7+Iw6D5VjJcTJbUE/Nj0uMznzY+4VRnJPZWKc2nsj5tHfTCREqrmeQXBTDjvSCOIZh4EPkzCips30MFXrv8A44t/L1IPE9okym4wPg+3iArfBY2A/iqWRdTrU/07iZL2o36Xf0LVsLbqYuATIGXVlZWtmVlNmBsSDyII4gitclZnExNGdCo6c1ZoiN894xhYrgZ5pDkhj5s/n0UcSf6ip0KMq01GJU0d23ZLdmd4TClFOds8jkvI54s7asfTkPIV7jDYeNCmoI5Vat2s83LZLojQ+yzYjZmxbiylSkV+YJBdvTwhQfveV+XxLEKTVOPLf3/Y7HDaDjF1Jc9vd9zR65Z1AoAoAoAoDmRwoJYgAAkkmwAHEk8hQGR79b7fKSYMOSMPwd+Bl8h0j/5vTj2cFgcv/JUWvJHJxmMv3KfmypxmuscdnWKxqxLma5JIVVUXZmPsqo5k1qrVo0YOchSoyqyyx/14kxsvApgk+XbRI79tI418fdgg2jiH0pCL5m4cdbXJ8di8VPFVPA69Kje1KitPn4shds754vEXEROGi5LGfnSPtScQfJLeprQoxj4naocOhBXnqyN3U2hPHjcPkklLNNEjAu7B1dgrhgScwyljc8LX5VN6p3N2Io01SbS2PQtVjjBQCWIwyP7aI/3lDfnWU2jN7COJniw0TyNliijBZiBYADyHE+Q1NNWwk5OyMzx+2Ztok580OGv4YAbFh1nI9on9mPCOebjW2yjsetwfBoUIqddXl05L39X8B3DFFEoACgDgBYConU78tERMjPjHMWETOQbNIdIk++/C/wBkXY9OdStbVlbE8To4KOrzS6fX8uW1p4NlYIB2LBSdbeOWVySQq/WJ4DkB0F6glKrKyPC161TE1XOT1er/ADoURZ5JpTicQrGVhZIwCFij5KpawLHizczXrOHYNYeN2ryfw9Tk4qsp/wDHB91fF9dPgXjcndJMSgnna6BmHcjmVNvnD0OhyjkRc8RWvG42cZOnHTx5l3AYGnKKqyd/Dl9zTUQAAAAACwA0AA4AeVcg7R1QBQBQBQBQDLbOzExMLwS3yOLHKbEWIIIPUEA66aagipQm4SUluiMoqSafMw/eTdqbBSZZBmjJskoHhbyP1Xt9E+drgXr0OGxcayts+n0OFicLKk77rqRhmCqWY2AFyT0FWpSUVd7FPK5OyLHuHsFpGGNxC2JH9njP0EP0z9tvwFvd47iONeInZbI6Cgqcezj5vq+nuRU999qtPjHvfJC7wxr0yNlkPqzqT6BRyqvFWjY9Dw+goUs3NjDCyNKwihR5ZDwSNSzeptwGvE2A60y8y3OpGCvJmo9n24bYZxicXYz2OSMEMsVxYkkaNJYkaaAE2ve9QnNWsjk4nEurotjQK1FQabR2nDh1zzyxxL1kYID6XOp8hWVFvYyk3sQM3aBgVNg8r+aYedh7myWPuNLeK9ULeKPu1Vj2rgWGGlA8am7qws8bK2SVDZhy+KsL6XlF5Wb8NXeHrRq2vZ3K1gNxMYNJJ8PEP7sPMbeWYIAfjUnOJ3q/6llJdymk/F3+hMYfcfDLrM0uJPSV7J/+NAqkeTBqj2j5aHFxHFsVWVpT06LT5Bt3efD4JVhjXNJa0eGgABtyuBpGnmfdepUaFStK0Vc5jd05Sdl1f5qU0pLNL8pxZBkFxHGpvHCp5L1c839w0Ar1eA4dHDrNLWXyOXisWprs6fs8+r+3gKyGuoVEXfsqxus8J+zKvv8AA/wyx/GuHxSFpxn1Xy/2eg4TUvCUOjv6/wCjQq5Z1goAoAoAoAoAoBLFYZJEKSKrowsVYAgjzBrKbTug1fcx3fLc+FcfhsNEzd1IGnmibxZY4ioVQTqVdyBY3Oh15VtxOPquhkl68znVaFOjepHfZefMvmEiriFeESt7xxbIErHEQxzYjTMkSGSS/LvAmi+r29as0aVappBNlyNScI+1ZHGzN6oYRkw+zpIkv7KHDIT55VksT6mrj4XiWszNP7ilJ2zfMuOzMck8SSx3yOoYZhlI8iORBuD6VzJRcXZmxqxXd8t6GhYYbDZTiWALMRmWFDwZh9JzY5V8iToLNhtRWZjZXZVsPsxAxllYySnjLIc7n3ngPsiwHIVolOUt/sZeu40nDTydzhU72QWzWNkjB4GVvojy1Y8gazGk5avRfmxBxvrsi/7s7HXBwmPNnd2Mkj2sGchV8I+ioVFUDoNdSa3O2y2RGU1yPu294IcMmeeRY15XOpPRVGrHyArMYuTsiCzSdolH2lvNisV4cODhYP2ri87D7C8IwddTc8CLV2sJwac+9V0RWq4qlS09qXwXnz8hngcBHCDkHibVnY5nY9XY6k16OjQp0Y2gjlVq9Ss7zflyXkLO1bjWkN5GrBsSJXcfH91j4STYPeJvR/ZH8ax1R4jDNRv0d/6Olw2eWtbqrf3/AEbRXnj0QUAUAUAUAUAUAUBm+3yBtts3FsFHkPKyyy5wD6sht51VxWyKOOvli/EZb2bTkuuHhZkzIZJHQ2fJfKqoeK5jmuw1AFhYm438Nwka9Tv7IqOp2dNzSu+RWlwwjTXJDEOJJCKL9SeZ+Jr1qdGhHkjkP9xiJcyX2NsSaf8ARhoYjxnkWzkc+4jOoP8AeOABoQHriY7jCacKR0cNgY0nmnq+hoWCgSGNIowFjjVVVRyVRYD4CvON31LzlfUzJt18f3sj5YSzyO5keawbMTl0CMwAXKALaAAcqxOClK99BJxbvclsLucza4vEFh+ygBiU+TOSXP7uSijCOyv7/p/si6iWxIY3buB2egizRwgezFGLuSeiLdiSeZ48zWyMJ1Horke/PVFXx++OLxGmGj+TIf1s4DS/uxjRT94muthuDVJ61NF+fnIr1MRRp7vM+i29foReH2egfvXLTTHjLKc78/Zvoo1OgAr0GHwVGgu6tepz62KqVVl2XRbffzH3eVbKljkvQzYSZ6wSSEXehNIbmYqQy6MpDKftKbr+IFRnBTi4vmrG+nLJJSXLU9CYHFLLGki+zIiuvowBH4GvJtNOzPVJ31QvWDIUAUAUAUAUAUBWt9t2Di1jkhcRYqAloZGF1NxZ45BxMbjQ21FgRwsYyipKzITgpxysoG1NoxLlTa2Fkw7obLLZzFc6HucRFqoNhcXHK9Vezq03eDKDw9Wn7Oq/OQ52ZtHZEZDpLhc44PLMJJB6NKxYe41CbrT9q7IvtdrP0+hLyb6YIccXh/dKh/I1Ds59GYy1P8WRmJ7ScCLhZWlI5RRyP+OW341nsZmezqc9PeQmM7THb/h8I+v0p3EdungXMT8RUuyS3ZjLFe1L01K3tDeLHT/pZyiHjHh/mR/HYuR5XrfRdGMu/Fte/wCxhzivYXm9fhoK7uYISSd3hsOxlIZjazMQNWJYm9vXmQOdd/C4/BrSKcfL+1cqVKOIrO17+G30RIY8NA2SdWiYi4EgKXHUX4j0roRxdCW018vmVZ4WrD2ov89xyk4PAg+mtb009jS4NbnXeVkxY+GSgsJtJQkkJO9CSQhI9DYkbJ2XbQ73AKt7tCzRn0HiT4I6j3V5vHU8leXjr6/c9Dg55qMfDT0LdVQshQBQBQBQBQBQBQARQFc3z2PA2CxZMMRb5PMQxjUkEIxBBtxB1vWHsYex5zhiXkq/AVTuzkuTfMeIawamfSaATY0Mo13sW2NlhkxTDxSkoh/u0Nmt6uCD9xas0o2VzpYWFo36jPtywv8AwsvIGWM+pyMv/K/xrFZaJkcWu6mZYEB5D4VoTyu6KF2Kqvu9Datn7iqtpy9WRZ1r9Z/4m/rUliq6/nL1Ziy6L0Qm7H6z/wAbf1qX7zEf5v1MqMei9EWrsq2emIx5Scd4ggkfK5LLcNEAbE/bNbKeKrt6zl6st4anCTd4r0RsS7qYEf8AtMMfWJG/MVtdao95P1ZdVKmtor0JLCYOOIZYo0jHGyKFF/QCoN3NgvWAFAFAFAFAFAFAFAFARu8q3weJHWCX/kagZ5ghbQVSORYcK9YINHRegsJsSdFFydAOpPAfGsklG7sendh7OGHw8MC8I41S/UgC59Sbn31cSsrHXSsrIqfbNhc2zs/7KWJ/4iY/+7UKq7pqxCvTZh6NVU5jQsrUIn0tQxYTdqEki8diZ/8AmEn/ANNJ/wD0grdR3LmF3Zt9WC8FAFAFAFAFAFAFAFAFAFAJYrDiRGRvZdSp5aMLH8DQFJfsm2eRoJl9JSf+a9a+yiaXQp9Ci9o24seASGSCWRhJIYysuViDlLKVKhdPCwN78RWylhY1G1c1VKEUropM0DKL6H00Pw/1qT4fL+LXy+podLxLJuXuviZMTg5Ww8ow7So/eZbrlQ57m3BTksCbA3FuIqv2UozszZSoyUk+R6HrcXiC36wne7PxaAXPcyMB1ZBmX8VFYkrpojNXi0ea0eqZymhQSjrWCNgOIHUfGpKEnsiSg+g5wOz5579xDNKAbExxu4BPC5UWHvqTpzW6ZNUpPZGg9k2wMXBjjJNh5Y42hkTM4yi5aNh5/QrZTi09S1Qpyi9UbHW4tBQBQBQBQBQBQBQBQBQEJt/e3CYPTETKr2v3a3eSx4eBbkDzNh51htLclGEpbIoO2u2E/wDtMPYa3efX0ISNtRx+lfhpWuVXob1h3vIrWI7QtozHL3rIGvlMSJEPi4Lgj11+NtMq0t7o2Rox2s2VzaEs07hcRMWkXVc8kkpIb6uYjL7JuB06ViNaUe/Fsk6UX3ZJDZoWIsWbTQjT8wL1Z/eVWt/kRWDpb2NW7Jt8WJj2fPbwpbDuOJVBfu2HUIDY9FsdRc4hO+hrr0sveRqlbCscyIGBBFwQQR5HjQFcwe4OzowAuEhIH7QGX8ZCb1HJHoQUIrkVnthhw+G2cI4sPCjSzRouRFTLlvIx0HSMr+/WyFTs5KRsjSz91GQxYoBbZDfztb+v4VYeOhyTIrBVObRZdxN9ZdnF4+7WWOV85jJKSZrKC0dla4yqLgi2nFdb0Z4lzk5P/RZ/bJJRjv8AMvUPbBBnVJMLiEZr6KYnItzbxi1+Xoax20bXI9hK9uZadkb64LEEKkwVzoElBjYnoubRj90mpRqRlsyEqco7osNTIBQBQBQBQBQBQBQGd9rO98uFEeHw5ySSgs0nNYwbWTozG/i5AG2pBEJysjdRpqb1Mejivckkkkkkm5JPEknUk9TVZs6MYpC4QUJWPgwgkXISQFbTS/EdPLMbdK1uWWVzXKGbQk5MJHmD28QFr3PS1yL2JtztetWZ2sTyRvm5kbK4zt7vjb+lq3Q9kwuZM9nPj2rhQuuVpGYjWwEUnHpqQPfW+mtStiKsbZebPQtWCiFAFAU/tU2A2LwJ7sFpYWEyKOLZQwdR1JRmsOZAFRkro2UpZZXZiGx4A9n4j6P9f98vWqFWXI6UFfUDhpA/dyqHEhF5FBJVV6eGydeOlyQSazeNrx0sa8sk7S1vzFX8BKRGy63v4rHnlPEnqWv+dYSzayNijbSOwznwwb2vF97X/wAVtWmwcUab2Xb7yGVcHinLhriGRjdgwBOR2+kCAbE63Frm4tvhO+jKVejl7yNZraVgoAoAoAoAoAoCjdpO4jbQ7uWGRY54gyjPfIynWxIBK2POx4nTgRGUbhOUXeLMyxO4O1Ijb5N3g+tHJGR8C2b8K1OmzesZUW8U/MbjdTaPPCSj90t+VY7Nmf3s/wDD4j3BblbQN7YeXU34JH0HGRx0qLo3IPF1eSRN4fs2xz2zGNRzzzEEe6JCD8akqCIOtXf8iUwnZCt7yzr6RxXb+N2a/wDDWxUzW1J+1Jlw3Y3Nw2BYvCHaRlyGSRrtlvewAAVQSATYC9h0FTSSEYpbFirJIKAKAKAy3frcSRHfFYFM4YlpcMvG51Z4fM8SnM3I1Njoq0VPVbm+lXdPxRRE2krKbHUXup0YEcQRxGoqi4NOzL8K0Zq8WRkUmg/3rzqySWx2WrBkaTR5iqjmyj8Rf8L1KJWxLXZyPRO4WKeTZ+HaUkvlK5m1LBGZVYnmSqqb871ajsc2OxP1kkFAFAFAFAFAFAFAFAFAFAFAFAFAFAFAFAFAVPezcDCY452UxT/to7Bj98cH4AXOtuBFYcUyLjrfmZvtTsrxsN+6KzqOGRgje9ZCAPc5rU6ZsjXrR53K3LsLFK2XIM3S6D/rI/Gsdmzb+8n/AI/EtO6vZli5XD4nLBH1zK8mU8e7CkqCRcZidPqnWpKn1NNSpOrvojasJhljRY41CoihVUcAqiwA9AK2mBWgCgCg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85720" y="1214422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/>
          </a:p>
          <a:p>
            <a:endParaRPr lang="ru-RU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14282" y="1000112"/>
          <a:ext cx="4071966" cy="5509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1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1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0" dirty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 i="0" dirty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испытание</a:t>
                      </a:r>
                      <a:endParaRPr lang="ru-RU" sz="2000" i="0" dirty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1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 i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на  связи</a:t>
                      </a:r>
                      <a:endParaRPr lang="ru-RU" sz="2000" i="0" dirty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1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b="1" i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ненавистник</a:t>
                      </a:r>
                      <a:endParaRPr lang="ru-RU" sz="2000" i="0" dirty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1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b="1" i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новая технология</a:t>
                      </a:r>
                      <a:endParaRPr lang="ru-RU" sz="2000" i="0" dirty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1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b="1" i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ныряние</a:t>
                      </a:r>
                      <a:endParaRPr lang="ru-RU" sz="2000" i="0" dirty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1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b="1" i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образ</a:t>
                      </a:r>
                      <a:endParaRPr lang="ru-RU" sz="2000" i="0" dirty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1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b="1" i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одобрение</a:t>
                      </a:r>
                      <a:endParaRPr lang="ru-RU" sz="2000" i="0" dirty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1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 b="1" i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отдых</a:t>
                      </a:r>
                      <a:endParaRPr lang="ru-RU" sz="2000" i="0" dirty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1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b="1" i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отстающий</a:t>
                      </a:r>
                      <a:endParaRPr lang="ru-RU" sz="2000" i="0" dirty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91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b="1" i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поддержка</a:t>
                      </a:r>
                      <a:endParaRPr lang="ru-RU" sz="2000" i="0" dirty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91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0" dirty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 b="1" i="0" dirty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подросток</a:t>
                      </a:r>
                      <a:endParaRPr lang="ru-RU" sz="2000" i="0" dirty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4286248" y="1000112"/>
          <a:ext cx="3929090" cy="5509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5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1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1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0" dirty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000" b="1" i="0" dirty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покупки</a:t>
                      </a:r>
                      <a:endParaRPr lang="ru-RU" sz="2000" i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1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13</a:t>
                      </a:r>
                      <a:endParaRPr lang="ru-RU" sz="2000" b="1" i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пользователь</a:t>
                      </a:r>
                      <a:endParaRPr lang="ru-RU" sz="2000" i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1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14</a:t>
                      </a:r>
                      <a:endParaRPr lang="ru-RU" sz="2000" b="1" i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приглашение,</a:t>
                      </a:r>
                      <a:endParaRPr lang="ru-RU" sz="2000" i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1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000" b="1" i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распродажа,</a:t>
                      </a:r>
                      <a:endParaRPr lang="ru-RU" sz="2000" i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1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0" dirty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16</a:t>
                      </a:r>
                      <a:endParaRPr lang="ru-RU" sz="2000" b="1" i="0" dirty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творчество</a:t>
                      </a:r>
                      <a:endParaRPr lang="ru-RU" sz="2000" i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1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0" dirty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17</a:t>
                      </a:r>
                      <a:endParaRPr lang="ru-RU" sz="2000" b="1" i="0" dirty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торговая марка</a:t>
                      </a:r>
                      <a:endParaRPr lang="ru-RU" sz="2000" i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1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18</a:t>
                      </a:r>
                      <a:endParaRPr lang="ru-RU" sz="2000" b="1" i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уборка</a:t>
                      </a:r>
                      <a:endParaRPr lang="ru-RU" sz="2000" i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1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19</a:t>
                      </a:r>
                      <a:endParaRPr lang="ru-RU" sz="2000" b="1" i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bat" pitchFamily="2" charset="0"/>
                        </a:rPr>
                        <a:t>улучшение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1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000" b="1" i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устройство</a:t>
                      </a:r>
                      <a:endParaRPr lang="ru-RU" sz="2000" i="0" dirty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91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0" dirty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21</a:t>
                      </a:r>
                      <a:endParaRPr lang="ru-RU" sz="2000" b="1" i="0" dirty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фальшивка</a:t>
                      </a:r>
                      <a:endParaRPr lang="ru-RU" sz="2000" i="0" dirty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91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Arbat" pitchFamily="2" charset="0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Arbat" pitchFamily="2" charset="0"/>
                          <a:ea typeface="Times New Roman"/>
                          <a:cs typeface="Times New Roman"/>
                        </a:rPr>
                        <a:t>экран</a:t>
                      </a:r>
                      <a:endParaRPr lang="ru-RU" sz="2000" i="0" dirty="0">
                        <a:latin typeface="Arbat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 descr="C:\Users\E874~1.ADM\AppData\Local\Temp\HamsterArc{a0f3ecb4-94cd-4051-b349-2531d958c1a9}\01_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14290"/>
            <a:ext cx="8001056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Американизмы</a:t>
            </a:r>
          </a:p>
        </p:txBody>
      </p:sp>
      <p:pic>
        <p:nvPicPr>
          <p:cNvPr id="20482" name="Picture 2" descr="http://www.100milerun.com/wp-content/uploads/2014/05/ban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15866" y="-6572320"/>
            <a:ext cx="6786610" cy="10840212"/>
          </a:xfrm>
          <a:prstGeom prst="rect">
            <a:avLst/>
          </a:prstGeom>
          <a:noFill/>
        </p:spPr>
      </p:pic>
      <p:sp>
        <p:nvSpPr>
          <p:cNvPr id="21510" name="AutoShape 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xQTEhUUEhQUFRQWGBcYGBYVFxgVFxwYGR4XHBYeFxwcHighGholHBUWITEhJSkrLi4uGh8zODMsOCgtLisBCgoKDg0OGxAQGywlICQsLCwsLzQ0LCwsLC8sLCwsLCw0LCwsLCwsLCwsLCwsLCwsLCwsLCwsLCwsLC8sLCwsLP/AABEIARcAtAMBEQACEQEDEQH/xAAcAAABBQEBAQAAAAAAAAAAAAAAAwQFBgcCCAH/xABLEAACAQIDBQUDCAcGBQIHAAABAgMAEQQSIQUGMUFRBxMiYXEygZEUI0JSYnKhsTNDU4KSwdEkY3Oi4fA0ssLD8RVECCV0g5Ojs//EABsBAQACAwEBAAAAAAAAAAAAAAACBAEDBQYH/8QAOREAAgECBAMFBwQCAgEFAAAAAAECAxEEEiExBUFREyJhgZEycaGx0eHwBhRCwVLxI9IVM2JyksL/2gAMAwEAAhEDEQA/ANxoAoAoAoAoAoAoAoAoAoAoAoAoAoBptbacWGheadxHGguzH8ABxJJsABqSQBQGC7Q7RcRJtBMagZY4iVTDlrAwn9IHsbd441vqFITjl1qvEd/wLaw3c8TeNi7VixUKTwMGjcXB5jqGHJgbgjkRVoqD2gCgCgCgCgCgCgCgCgCgCgCgCgCgCgCgCgOJZQoLMQqjiSbAepNAVrHdoezYjZsXExHKLNOf/wBQasOSW5lRb2RC7T7XcEi/MJPO/JRG0K3+00gFh6Bj5VB1YLmbI0ZvkZRvXvPicfIGxBARTdIUv3acr66u9vpHzsADaqlSs5aLYt0qKhq9yEIrSWCc3S3sxGz5C8NnjYgyQsSEflcHXI9tMwB5XBsLbqVZw0exoq0FPVbnoPdnb8OOw6zwE5TcMp0ZHHtK45MPxBBFwQavJpq6Oe007MlayYCgCgCgCgCgCgCgCgCgCgCgCgCgOZHCgsxAABJJNgAOJJ5CgMn3u7XLExbOVWtocRILp/8AaT6f3msOgYa1pqV4x0WrN9Kg56vRGa7QxM+LbNipZJje47xrqPup7CfugVUlWnLmXI0YR5C+HwHlWonc6eHxZEF359FHVv6VmxG4sNn2Fvx5k1i4uMMRhvFboLn38PyNZ5GbjKWOxrBM0TsLxzLjJ4PoSQ96RyDxMiXA6kTWJ+yvSruGlo0UcVGzTNtqyVQoAoAoAoAoAoAoAoAoAoAoD4TQFc2/v1gcISs06mQfqo7yyX81S+X1awrDaW5mMXLRGRb99ozbRXuIUeHDA+MMRnlI4B8pICD6tzc8eFqr1q1laPMs0aF3eXIq+Fw16pF1sfpPEntOvoNT+FLMg2OsP3s2kSmNOcjDxEfYH86zotyLZN4PZaxrlUeZJ1JPMk8zUW7kbiG1JEhW7ak6Ko9pjyAFZSuZQwhwDBSX9tjmby6AeQGlGyVyMx+GoTTND7C9ikGfGMNDaCM9QpzTEeWYIvqhq/h42jfqUcTPNO3Q1ut5XCgCgCgCgCgCgCgCgPjMALnQDmaArG1+0HZ2HuHxKO40yQ3ma/QiMHL+9asOSW5KMXLZFJ2x2zMbjCYW3R8Q3/bjJv8AxitMsRFbam6OGm99Ci7Z3sx2LuJ8TJkP6uP5mO3QhLFh94tVeWIk9tCxHDQW+pBOgjRiAAFBNgLCtavKSTNsmoRdjvZ2HsAOnH15/jWJyu7mYrLFIlcNhu8NjfINLDTMed/IVjYi2T+BwKLwRR6AVG7IMmYkAFzoBxJ4e+sESPfajy3XBx95yMz+GIeh4v7vxqWW24tbc7wGwcrd7M5lm+sdFXyQcvX8qOXJC4viYKwZTK1tCMyOYYiM4F3blGp4X+2eQ9/Djsiku9Lb5hye0d/kahuRvnh1WLByRDCFQscVmzwvbRQrkAiQ9H1JOhY1ep1Yz2Kc6co7mgVtNYUAUAUAUAUAUAUBgG/m9WKG0sUsOKnjjR1jVEkIUZEXNYcAc5fUa/CqtarKMrIt0KMZRvIp+MxUs36aWab/ABpXlHwckVodab5lhUaa5H2HDe4dK1NmwdJhqC59MVDAz2ivzbW6X+Gp/Kp0/aRGp7LHmCAIBGoOo/lUGrEr3JTZa2RfQf60e5AmEmCDM3Ae/wBABzJOlqwRFIsGZ7Gf2OIhvp5GW3tH7Psjz41m9tjF7bE/EAAAAABwA0FRIHTLQEDisWZnaLDEeE2km4pH1VeTy+XBefQ7FHKry9PzkYzX0QpDs5IUyRiw1JJ1ZmPFmPFmPWoyk5O7JRViI2nhgwIIBB4g8KJ2Ni1Lh2c78kOmCxjk3IWCZzqTyikJ4vyVj7XA+K2a/RrZ9HuVKtLLqtjU63mgKAKAKAKAKAKA8q7Xlz4nEP8AXxGIb+KVz/OufX9tnToK1NH3DxczWk2NiyYgE5YxmbrwUeZrNupC49EWUXY+pOn/AIFYA2dr68ByvxP9KGUPN0d3/l+L7tr9xEA8xBtmuTkj6jNYk+QNWsPTXtM1VHd5fUsG8u4k2GdpMIjTYckt3SayxX1IRf1kd+AHiHCx41OrRzarcipZNORWcNjkDZCwDX9lvC4PQqbEfCqkoSW6NilF7MlYZbtc/R4ep4n4G3vNRDRLYfEVgi0E28MKHKGMkn7OLxt77aL6sRUlTb12INrYSIlxOkx7qI/qomOdh/eSCxA+ylvU1m6jtr+dDGVvcmMNEqKFRQqgWCqLAegFQbb1Zm1j5MtYMkPjwBx0vwPK/T1rJNMru1MICCCP9/1rKbTuiejVmat2Wb5nFIcLiWviYluGP62MaZvvroGHmDzIHSpVM6uc+rTyOxoFbDWFAFAFAFAFAeTiCXbrnf45jXNq+2zqUvYXuH0WCze0xI6DQVC9tjLJTDwKi6AAcT/qaxuRGUb982Y/o1PhHU9TWdgJ42UAEngNTWErktjXuzXYvyfBIWFpZvnpL8bvbIp6ZUCC3UHrXSjHKkjQnz6luVayRbG+0NlQzrlnijlHC0iK/wALjShB2ZT5+yzC3vDNioV+okiuo9O8ViPjUXTg90ZV1sxttPsvhaB1SbENKR4GlkulxqAyIFUqeB0vY0UIrZGXG/Mz/Z4MRMTR906MVeOwGVhx4aHqCOIIPOqNSMlKzN8bNaFjwc1azDRI4KfNcH2l0YfkR5H+o5GhBjsrWDAxxmHDAggEHQg6gihJFUxymFgrkmNtEc6lT9VjzHQ1PcmmMXeSGVJoWKSxsHRhyI69VIuCOYJFSpzcHdGZwU42Z6A3M3kTH4VZ0GVvZljvcpILZl8xqCDzBBrpJpq6ObKLi7MnayYCgCgCgCgPLG04e7xWIT6mInX4SOB+Fc6v7bOnQd6aHuFetRJie1piQsa8W4+nL3f0qUepEX0RQo4AWqJlIW3Z2T8txkcJF4we8l6d2hHhP3myr6Fulb8PC8r9CNR6ZeptuI2rFGSGPiVoFI5j5Q4jiP3S5Iv9k9KummUrEqorBBs6tQjc+MKGUxFxQ2JmX9quy+7lixaj2z3MtuoBMTH4Ol/NBWnERvG/QnF2l7yB2fNVEmx5jpjFlnHBNJAOcROp9VNmH73WsrXQj4FiiIIBBuCLgjgQeFRIHyWOgITa+AEiMh4EfA8jWU7E0ynYZyc0T+2lx6gafh+Vqk1zNiZJ7l7ynZuL7w3+TyWXEKLnwi+VwB9JCSfNSw42tYw9Szys04inmWZbo9GRuGAKkEEAgg3BB4EHmKulE6oAoAoAoDzt2qbPMO1J/qzBJl/eGRv88bn3iqWJjqmXsLK8WiAw89Viy0fY5LyMx5aD+f8AvzrL2I2DEYmsEkjU+x7ZWTCtiGHjxDkjr3UZKoPQnO37wroU45YpFZu7bLlNsxJy7uQiKCmcWzEKQzam4Cq40uLhlJBHPakVqk9R7gMRnU6q1jbMmqMLAhl1OhBHWxuLm16izKd0LTzBQL3JJsqjUk9APQE9AASbAE0MNkXtrG4hVHdRBCxtnl+cy/djiJLt0UsgPW+hzYxmHOBnLoCUkTkO9Cq5t9IhSbX6Gx8hWDbFkPvvss4jBTxKLvkzJ/iRkPH/AJlA99Grqxse2hj2yMQGCkcCAR765jVnY3bq5ZcOAylW1VgQR5HQ1ggxLcvFnK+Hc+OBio80ucvwsfdasy6mJLmWRhUSIxxS0MopW8WHySLMOoD+nAH4afCpx10NiIvaKVg2o1HsV3qzKcBK3ijBaAk8Y/pJ6oToPqn7JroUameOu6OfXp5JabM1WtxoCgCgCgM47a93zNhlxSC74XMXtxMLW7z+Eqr+gbrWurDNGxtozyTuYkDXNOmCsayzCOJ2IUkamxt68vxrMFeSRiTtFs9GbAgEMMUI4RoiD90Afyro3ISp5VYpna5vOcJhMJGIo5VxJnaRJQWQ2sRcAjUPKGHmg8qmc2W7Ff8A4fY3GznZr5TOwS/1QqXt5Zi/vvUWTjsWnfDeZMBh5sW4zFCsMK/WdrFiOF/MdIj1rKIyepQdx9+cRjdqS4dZZZ8I4EiGZI1dO7aN7nIAACQUt9paMRV2a6zVAsJCTVImjAZsL8nxM8HARTSKo6ITmj/yMlUK6tNm2n7JPYCWtJhjAsYdpRuPZmWx9bW/NUPvqW8TH8S556gQGmJahlFe2sgZWU8CCKyjYiq4hvAL8QLH1Gh/KpPc2REcDi5IZY5YL99G6tHbUl+AW3MNfKRzDEc62Um1NWIVknB3PVkZNhmFjYXA1APPXnXROYdUAjjMUkSNJIwVFF2Y8AOZPQDmeVAKowIBBBB1BGoI8qAGUEEEXB0IOot50B587Rdx22fIZYgTg3bwnj3JY6I/2Lmyt6KdbFqlej/KJdoVv4yKdVUtjnZkWeeBfrTwg+neJf8AC9bKPtojLbzXzPQMDVcNs0QO9e5q7URInfu0gkdlkC5nu+siC7WKXtryK25GppnMqU+87Fi3b2YuBhhwigd2oIRxoWbVmzjkx8TXBtofZ0BwyKVtCrdq27GJx2GSDDqCUnMviZVUqwe97m+YM50tbLzvpWVJEXTdx12bbirs2Ji5D4mUDvHHsgDgiX+iDqTzPoKg3c2QhYteImCAsxsB/sW6nlYcaG5BHJcA2IuOBtceRtpepIzYxztIh7vabkcJYopPVhmjP4RJVbErZkqe7Q3wE9VCTQbwHSGTnHKh9xIv+IWpR6EUWU4ioEbDXEYismUiDx89CaRWsW+p9b1k2IunY/u0cTivlLreDDG4vwafQoB1yA5z0bJ51cw9P+TKeJqfwXmbxVoqBQCeJgV0ZGF1dSrDqCLEfA0BTdg458LdJLtErFXFtUZTYug+o3tFejAjmDxMPjP21Z4aq9E+6+i5J+FvT3bWZ088c8fMuqMCAQQQdQRqCOVq7ZWOZoldSrqGVgQysAQQdCCDoQelAZZvT2QKxMmz5BETr3EtzH+44u0Y8iGHSwrTOhGWuzN9OvKOm6KPgt2MZhcZAcRhZlVZVZnUd7GFW92LpcADj4rG3KtdOjKErlpV4u3vNkw8RrdYszmhxhJO6urggZmYOAStmYsc1vZIzW10OhvxAyUJD9wrhTxAIZSD5G3usTQikc3qBssfHOmnGgsRPyeZiDIUuOBW7AcjkQgWa30mLW1toSKySimPVaso2NGYds8VpcJIOazIT6GJl/661YhdwjD2/IqOCxNUjY0PNozZoXHlf4EH+VFuRsShxlYMWGuIxlDKRC43F1kmkPdzN0ptoy2S6QKbSz20HVY76NJ5cF4nkDYpUXLV7GitXUdI7nofY+y4sNCkEChI0FlA+JJPNiSSSeJJNXigPKAKAKArG3cP3eID/RmFj/iINPUtGPd3XnXB41h7pVl7n/X57izh5fxDZOM+TsI2/QObKf2bngv+GxOn1SbcCMueF4+9qNR68n/X09OgrU/5Is9d0rBQHJWhm5AyYfuGyfqyfmz0+wfT6PUacRc4LVKpmWVkbjNoR4I95MzZJWVTIbuyvZrXsNIyFOgFlJOni0wzdToTqStBXZIYbb2GcXTEQN6SJf3i9xWCE6U4O0k15HX/AKjCfZljYjkrqx+AN6xYje25xhsVmaQa6FbAqyHKVGtmAJGYPr5VixOLudO9DakfErKMyKD2zp/Z8M3TEZf4opT/ANIqFb2Ga/5L85GXRS2qgbx38rupHUEURFoWbH+dBYbSYssQqgszGyqoLMx6KBqT5CpRi5OyMSairs0Dc/splmIl2heKPiIFPzrf4jKfmx9lTm14rwq5Tw6WstSnUxLekdDYsFhEhRY4kVI0FlRQFUDyAqwVhegCgCgCgGe18F30TIDZtCjHk6m6E+VwLjmLjnWutSjVg4S2ZmLs7ormGYSx2ZeIKsjWNiLq6tyNiCp9DXiakJUpuL3TOgmmrjjDbxR4ZCmLkyhf0btdi69NLs0i8+JIsdTmt6zheJli45d5rfx8fr4+RRxCjS7zdkR8/adhQbLHiHHVVQD/ADuD+FdyPDq73SXn9Dny4hRXNvyHGB7RsG5s3exf4iXHxQsB6mozwFePK/u/LmYY6hLnb3/lizxSxzx3UpLG44gh0YfkaqNNaMuJ31RAba2XHlMUy58O9rFiTlb6pa+YG+qtfiSNNLxaLmHryjJNOzWzInC7j4FDfucx+27sPhex99Ryo6E8fiZK2f0svkWTDRLGoWNVRRwVQFUegGlCjK8nd7g6C97a2tfyHD8z8TQLQRZKWNqkAFZBRO1tw+CUr4guIjuw1UGzrbNwv4rWGuutQqruM15lnSMlrnFk+4eNpH7uNWkkP0I1Mj/wqCanGnKWyISqRjuy+7u9k+Lns2JK4WPppJMR6A5E9SSR9WrMMN/kVZ4r/FGrbr7m4TAj5iP5wizTSHPK3W7HgNPZWy+VWUklZFVycndlgrJgKAKAKAKAZ7W2lHhommmbKiDXqTwAA5kmwAqUIOclGO7Iykoq72MW3k32xeLYhW7iG/hjRjcj+8YWLE8wDl8ja57eHwEYK80m/VehyK+NcnaN0viL9nu2hFL8ldl+cu8Q4eIe2AL8CNfVW615f9VYBRlHExtrpJfJ/wBPyOlwjEOUXTd9Nn/X9l827stcTCyNpfVW5qw9kj+nMEjnXlcJi6mFrRrU918eq8zqVqUasHCezMvOzJgWUxSEoSrZI3dbjoQOFiCPIivquG4lh69KNSMrXXPl4eR5Grw/Ewk0oN25oTEf4aEcwfPoavRkpK8XdFKalB5ZKz8dBvjcQ0YyozKXNyAxCm3EsoNm4ga9a53EasKUVLKnJ7X/ADb6nc/T/D6nEK7pKTjBK8rfBLxfyT3GkbfWjVvMAA/jofwqlR4rbSrBeX0+56LHfoyftYWq34S/7L6eZZNgbxlJYlOJdI865lkY2C31BDeyLdNK2Yl4OVJzha/Llz6fY4+Fw3FaWJVGrCdlvpmWzt3lf5ml4PbMEptFPFIeiSKx+AN65KaZ25QcfaViO3v26+GjTughkdiPGCQFA8RsCL6lBx51bweG7eeV7WOfxDF/taakldt2I3d3exZnWPFM8TsQA8YTuiTwDBlLJc+ZHUit2I4fOks0XdfEpYfiyqvK9H8C7x4LDZshZZH5o8mf/ITYH0FUC65ye7ON6t24sdh/k8rSImZWBiKqwK8LZlYW91YaTVmRjJxd0QOB7Kdmx2LRSTEftZXYe9VIU+8VFU4rZEnVm92W3Z2zYYEyQRRxJ9WNFQfBQNamQHVAFAFAFAFAFAFAY92sbaMuJGHU/NwWLDrKwvf91GAH3nrtcMo2i6j56I5XEKt2qa97KXHGzFUQZndgiL1ZtBfoOZPIAnlV+vWVKDmyjQoyrVFTjzNQwm6MS4YwgsHYo7TLYSGRCGVhcGwDKLLqANOteXry7a/aa33PZUsPTpU1TiS8crx6SDMv10B/zJqQPQt7q8zieDzh3qTzLpz+/wAPcTsNsfMsP9oBvEV+cK+IZBqri175b624qSdcoFOE4l06vYy2k9PCW3x29DDmorM9uZTNv49Z5s6LZQoUEizNYk3PQa6Djx62H0bAYadGLz8+XQ8hxfHUsTUXZ7Ln1+y+pVsfrNboqj43J/MVy+LybrqPRfNv7Ht/0NRSwlSrzc7eSSt82LSOsa95mBtxjuLsBxyc846c+HmOaelxeI7N51Ly6+7x+fxU1FsoZQDx5nqeZ+NQIxqOKsIz7FU8hWDZ211ZjLajyeFZJ2yoAEDEE+ItcKT4j7I0vy6CrNLE1aSag7XOTiOFcPr1VKvHRbK7Su730Vum23gRLwA63LeZJP51GVWrLeT9WdShwzAKN6dKFv8A4r6XHmDi+bTTkD7xwPrXqcN3qEM2vdXyPj2PtTxtVQ0tOVv/ALM0XcjfYqRBi3JU2CTMbkfZkJ4jox9/WuZjcDl79Nac10+3y921/BY7P3Km/J9fv8/npdcs6gUAUAUAUAUAUAUAUB5x2pie9xE0hN88sje4sSB7hYe6vUYaOWjFeCPO4iWarJ+I93KUNtKIMQO6hllFz9I5Yx+Dv8a5vFJ6xh5nW4JTWaU37jWsNC4HzbKy8lcEn0Dg6D1DGuQzuTuhwkga4IKuOKnj5Ecip6j00IIGDEZkdPFkbh4HNmXlmc2DAebEAjne/I35PFcHGdN1o+0t/FfVfnI2Ncyg7SwPyeUxHhxjJ5ob2GvEixXroDzr1vAuJfvMKs778dJePR+a+Nzw/FcG8PXeVd16rw6ry+TRCbWwTZu8UFhazAakW4EDn09wqXE8HOpJVaavpZr+z0f6R49QwSlhsQ8sZO6lyTsk0+mys9t7iOGxVgVC6sCNFN9fQXrjqjVbtlfoz3NfiHDuzcu2ppNP+UfqTeF2qrAHrWlo3qnnipLZq/qOhjl61gi6TIt8V4zIUBDABXW2YKOTDjlJu2n1tQLXqRrpxkp58t77Pml9OenXVaEbtKXjas2b0R1XONKm5z2SbfuWrJCKDKqr0AHwFeyhDJFRXJW9D4DUrOrUlUlvJt+ruJyR1IJmg9nG9BNsJOdQPmXPMD9WfMAXB5gEchfhY/Cdm+0hs9/D7HfwGL7RZJ7r4/c0OuadIKAKAKAKAKAKAKA81SYZo3aN9GRmRvvKSD+Ir1VGSlTi10R5usnGck+rKxvjD4425FSvwN/+quXxKHfjLwt6f7Ojw2XdlHxv+ehpHYrtVPkUsBYq0c2e66FUcLlc9VDoQeVuOl65Ukd2jZwaNNlxCGwnsjjg1ygN/wBm99L21W99NQRqYE8vUqW+W3ThQrRuZ2YlVVshjSTirPkC30DEITqVBFrEivicO66UM1o/y8V/sVanZxuZ3ixJO3eTSNJJ9ZjqPu20UacFsKs0aMKKSpqxy5zc/a1J7Y+L7xbN7a6N59G99viDXp8JiO2hd7rf88TyuNw3YVLLZ7fTyJILVopDGbY8bEtYqTxykj8OF6p1cBQqSzSjr5o7WD/UXEsJTVOlVeVbJpSt7rp2Xhsc/wDosdiDnNxbV2/laorhuGX8fi/qban6p4rU3reiiv8A8/DYaYjZMg9hww6PofiBr8BVGrwd3vSl5P6r6HpcB+u3FKOLpXf+Uf8Aq9PR+RxhtkPmBkK2BvYEm5HC5IFtfWp4XhcoTU6jWnJfiNPGv1lHF4eWHw0GlJWbdr25pJX32vfblzHuNmSNS8jBVHEn/ep8q605xgs0nZHiacJVJZYq7EMDszF4sXiUYaI8JZlvIw6pFyHmxFxXBxXGknlpLz/PudSnhKdP/wBR3fRbev0JmLs9QeJsVjC4sQyyiPKw1BQKuhBsefAVyJ8RxE95FiM8msYRXl/ZPbI3hxOBmjixkpxGFmdY0ncASwyNoizFQA8bH6ZFwTrpas0q2fR7nQw+J7TuvRmk1vLQUAUAUAUAUAUBm3aVugzMcXh1LGw75FFybCwdRzNgAR0APW/SwGLVP/jnty8Psc/G4V1O/Hf5mVbXwHfwlRbN7SHzH8iLj311MTR7WnZb7o5eGr9jUzPbZlR2JtebBzrNCcsiEghuBHBlccwenv0IFeda5M9LCeV5om57s75xTwq6loQbjupUaRQRoRG6/Qvewb0AAFqlHDVZRzRi2jd/5DDRlllNRfR/XYYb3yDFKqrIWKEsLIY4w1rDRvETYsL8LE2F6uYfATknnVtNOt/zc5XEuLUe6qUs1nrba1uvXpZ+8qWHk4qwsw0IPEGqUouLcZbonGUZxUou6YrBP3Uiv9Hg/wB08T7tD7vOrGErdlVT5PR/ngVsbh+2ouK3Wq/PEs+InWNS0jKqjizEAfE16KUoxV5OyPKwhKbyxV2MMNjp8R/weHZ0/bTHuYj5qCMzj0FcjEcZpU3aCv8An50OlDhtta0reC1f0Q4bZO0gL3wRPNbTAe5v9KoLj076xX55m54PDf8Au+H0ONm40yBxIndyxMUkS+YA8QQeakEEGu7hMVHE086OfisP2Ekk7pq6Y9lhZYzKyMIhqXIstuR11t52t51n95QcsubX4euxu/8AGYtU+0dN28r+m/wG26ex/lcgxky3iU/2aNhpb9swPFjbw9Br0NeY4njnWnlj7KOlSpdhDIvaftP+vqW59sRhmjiSTESKbMkChsp6O7FY0b7JYHyrjVKtOkr1JJfP0WvwLlDCVKnso5xW25IlzzYOZIx7TCSBio6sBJqB9m59a0U8fhqlRU4y1e2j1+HzsWp8OqRjfQT31wAkweJQgaxSWvwzKCVPuYA+6rsHaSZz492afiXPdbGNNgsLM/tSwQyN6uisfxNdM7BKUAUAUAUAUAUAUBUt4tw4MQTJGe4lOpKi6MeZZNNeOoIJvrereHxtSjpuuhUxGDp1tXo+pkG/fZvPEyyMEGZghdWBVr31sbNmCgnhbTj1sS7PFzWTSXPp7/LxtcrRdTBwefWPLr7rePhew/wWHWNFRRZVAAHkK7cIKEVFbI8/Um5ycpbseoKkaGNNp7L73xLZZBwPIjo3l58vwqnisIqyutJfmj/NC3g8bLDuz1i91/a/NSufLlKsCV8Nw2oIBHG5GlefkrNpnp46pNcx7u3tnZdlkxszyTKSFWVJHjjUEhMiquUnKFNzc1XxNTEVXZu6K7w0oNqlFJPpuzV9i7Rw+JW+HmjlA45GBI6Zl4r7xXPcHHdGl0XHdCm1pUhiklk0SNWdiNTZRc286wld2RHs7uyKbuRgGnxDz4hQrT2maMahVQIkKNfiQDcnS5FrV6N05YXCqHOXy/H/AEbMBCniMXprGktPGTe/u0dvJli32w8k7Q4RbCCbO2IbXN3cZjIRSOGcuFPO17c65lWeSNztY2u6dPTdg8bTyHCwkxxRhe/kTwkXF1hiI9litizDVVK21a68PGYrsElH2nt4eL/rx9xQwOEz9+e3zLPgsFHDGqRqqIosqqLADyFcdxSvObu3uzs3eyK9tOb5ZL8ni/QxspxMnK6kMIUPN2IGb6q3HFha3w/CZprETVkvZ8fH3Ll1fuK2LxChBwW7GnaJje6wOJbm0ZjW3HNJ4Ft72v7q7tKLlNJHDgr1F6+hM9lm1O8wawMfHhgsfrGBaI/BSv7hNdvF4fsZ25Mu4TEdtC/MuVVSyFAFAFAFAFAFAJ4idUVndgqqCzMdAANSTRK+iDdtWY3vNt1sZOX1Ea3WJTxC8yftNYE9AAOVz6PBYXsYXftPf6Hmcdiu2nZeytvqMYxV05rPuKxaRIXkYKo4k/y6nyFQnUjCOaTshCnOpLLBXZ3s3YM+O8WIDQYU8Ib5ZpR/ekfo0P1Rqdb20rzGO4tKpeFPRHXoYaFDX2p9eS93V+Jatp7mYafDdwYkQBWWMqMpQkaEW5XsSDoba3rjxqSi73LlOUoyzXPP2F2aUmeKVcskbFGB5FTY1fctLo6qd9SW+QtEwlhZo5F1V0JVh7xUL30YaT3NP3F3pG04ZcFjQpmCWaxyd9GbhmAHsuNL26gi3LRUhkeaJTq08jzRJ7Ym7RwUheOWedCpXJKyMyi4IKsQt+FrE8PSx3PHTmkqjvbYYOrToTk8tr728Pxk3Bh2LF3tmNhYG4Ci9hfmbkknztyqtVqZ2YxNZ1535LYi8Nh8ThnlyQrOkkryqyyqknjNyrq4A8PsghjoBoK4+M4dKtW7WE7aJWa6dGvoXcNjIQpqElsLvg8XiNJmXDRc1hcvMw6GSwEXnlDHoy1Kjw2EXmqvM+m0fTn8uqFXHaWgrEjDh44Y1jiVURRZVUWA/wBb6k8zXSbucycr6szPf7aPf4qPDLqkFppT/eEHuU9QCWPqK7HB8Nnqdo9l+fnuK1afZ0m+ctF7ub/okezTEMuPVRezo6sOVgMwPrdfxPWuzxSKdJPoxwyT7Rrw+hsVcI7gUAUAUAUAUB8Y2FzoBQGSb8b2fKm7mE/2dTckfrGHA/cB4dTr0rt4DB5P+Se/JdPucTH4vN/xw25+Ph7iuR11Djs+Y3HrCt2uSSFRFF3djwVBzJNaq9eFGGaZmlQnWllj5vkie3Z3UdnXEY0BpRrHDxjh6eTydW5Hhyrx+Nx88RLwOtCEacclPzfN/bwL5Dh7VQNsYDtErJtSM67TdwGxLfK8GB8oAAkj0HegcCDwDgaa8RbprvpVbd17FilUy6MyPEbTeMmOZHjccUdSrD1BFxVnLfYtJ3ENhbLxWNxIGDRy6kHOpKBPtM/0fz6XrMmorUjKSS1PQ+6e7+Iw6D5VjJcTJbUE/Nj0uMznzY+4VRnJPZWKc2nsj5tHfTCREqrmeQXBTDjvSCOIZh4EPkzCips30MFXrv8A44t/L1IPE9okym4wPg+3iArfBY2A/iqWRdTrU/07iZL2o36Xf0LVsLbqYuATIGXVlZWtmVlNmBsSDyII4gitclZnExNGdCo6c1ZoiN894xhYrgZ5pDkhj5s/n0UcSf6ip0KMq01GJU0d23ZLdmd4TClFOds8jkvI54s7asfTkPIV7jDYeNCmoI5Vat2s83LZLojQ+yzYjZmxbiylSkV+YJBdvTwhQfveV+XxLEKTVOPLf3/Y7HDaDjF1Jc9vd9zR65Z1AoAoAoAoDmRwoJYgAAkkmwAHEk8hQGR79b7fKSYMOSMPwd+Bl8h0j/5vTj2cFgcv/JUWvJHJxmMv3KfmypxmuscdnWKxqxLma5JIVVUXZmPsqo5k1qrVo0YOchSoyqyyx/14kxsvApgk+XbRI79tI418fdgg2jiH0pCL5m4cdbXJ8di8VPFVPA69Kje1KitPn4shds754vEXEROGi5LGfnSPtScQfJLeprQoxj4naocOhBXnqyN3U2hPHjcPkklLNNEjAu7B1dgrhgScwyljc8LX5VN6p3N2Io01SbS2PQtVjjBQCWIwyP7aI/3lDfnWU2jN7COJniw0TyNliijBZiBYADyHE+Q1NNWwk5OyMzx+2Ztok580OGv4YAbFh1nI9on9mPCOebjW2yjsetwfBoUIqddXl05L39X8B3DFFEoACgDgBYConU78tERMjPjHMWETOQbNIdIk++/C/wBkXY9OdStbVlbE8To4KOrzS6fX8uW1p4NlYIB2LBSdbeOWVySQq/WJ4DkB0F6glKrKyPC161TE1XOT1er/ADoURZ5JpTicQrGVhZIwCFij5KpawLHizczXrOHYNYeN2ryfw9Tk4qsp/wDHB91fF9dPgXjcndJMSgnna6BmHcjmVNvnD0OhyjkRc8RWvG42cZOnHTx5l3AYGnKKqyd/Dl9zTUQAAAAACwA0AA4AeVcg7R1QBQBQBQBQDLbOzExMLwS3yOLHKbEWIIIPUEA66aagipQm4SUluiMoqSafMw/eTdqbBSZZBmjJskoHhbyP1Xt9E+drgXr0OGxcayts+n0OFicLKk77rqRhmCqWY2AFyT0FWpSUVd7FPK5OyLHuHsFpGGNxC2JH9njP0EP0z9tvwFvd47iONeInZbI6Cgqcezj5vq+nuRU999qtPjHvfJC7wxr0yNlkPqzqT6BRyqvFWjY9Dw+goUs3NjDCyNKwihR5ZDwSNSzeptwGvE2A60y8y3OpGCvJmo9n24bYZxicXYz2OSMEMsVxYkkaNJYkaaAE2ve9QnNWsjk4nEurotjQK1FQabR2nDh1zzyxxL1kYID6XOp8hWVFvYyk3sQM3aBgVNg8r+aYedh7myWPuNLeK9ULeKPu1Vj2rgWGGlA8am7qws8bK2SVDZhy+KsL6XlF5Wb8NXeHrRq2vZ3K1gNxMYNJJ8PEP7sPMbeWYIAfjUnOJ3q/6llJdymk/F3+hMYfcfDLrM0uJPSV7J/+NAqkeTBqj2j5aHFxHFsVWVpT06LT5Bt3efD4JVhjXNJa0eGgABtyuBpGnmfdepUaFStK0Vc5jd05Sdl1f5qU0pLNL8pxZBkFxHGpvHCp5L1c839w0Ar1eA4dHDrNLWXyOXisWprs6fs8+r+3gKyGuoVEXfsqxus8J+zKvv8AA/wyx/GuHxSFpxn1Xy/2eg4TUvCUOjv6/wCjQq5Z1goAoAoAoAoAoBLFYZJEKSKrowsVYAgjzBrKbTug1fcx3fLc+FcfhsNEzd1IGnmibxZY4ioVQTqVdyBY3Oh15VtxOPquhkl68znVaFOjepHfZefMvmEiriFeESt7xxbIErHEQxzYjTMkSGSS/LvAmi+r29as0aVappBNlyNScI+1ZHGzN6oYRkw+zpIkv7KHDIT55VksT6mrj4XiWszNP7ilJ2zfMuOzMck8SSx3yOoYZhlI8iORBuD6VzJRcXZmxqxXd8t6GhYYbDZTiWALMRmWFDwZh9JzY5V8iToLNhtRWZjZXZVsPsxAxllYySnjLIc7n3ngPsiwHIVolOUt/sZeu40nDTydzhU72QWzWNkjB4GVvojy1Y8gazGk5avRfmxBxvrsi/7s7HXBwmPNnd2Mkj2sGchV8I+ioVFUDoNdSa3O2y2RGU1yPu294IcMmeeRY15XOpPRVGrHyArMYuTsiCzSdolH2lvNisV4cODhYP2ri87D7C8IwddTc8CLV2sJwac+9V0RWq4qlS09qXwXnz8hngcBHCDkHibVnY5nY9XY6k16OjQp0Y2gjlVq9Ss7zflyXkLO1bjWkN5GrBsSJXcfH91j4STYPeJvR/ZH8ax1R4jDNRv0d/6Olw2eWtbqrf3/AEbRXnj0QUAUAUAUAUAUAUBm+3yBtts3FsFHkPKyyy5wD6sht51VxWyKOOvli/EZb2bTkuuHhZkzIZJHQ2fJfKqoeK5jmuw1AFhYm438Nwka9Tv7IqOp2dNzSu+RWlwwjTXJDEOJJCKL9SeZ+Jr1qdGhHkjkP9xiJcyX2NsSaf8ARhoYjxnkWzkc+4jOoP8AeOABoQHriY7jCacKR0cNgY0nmnq+hoWCgSGNIowFjjVVVRyVRYD4CvON31LzlfUzJt18f3sj5YSzyO5keawbMTl0CMwAXKALaAAcqxOClK99BJxbvclsLucza4vEFh+ygBiU+TOSXP7uSijCOyv7/p/si6iWxIY3buB2egizRwgezFGLuSeiLdiSeZ48zWyMJ1Horke/PVFXx++OLxGmGj+TIf1s4DS/uxjRT94muthuDVJ61NF+fnIr1MRRp7vM+i29foReH2egfvXLTTHjLKc78/Zvoo1OgAr0GHwVGgu6tepz62KqVVl2XRbffzH3eVbKljkvQzYSZ6wSSEXehNIbmYqQy6MpDKftKbr+IFRnBTi4vmrG+nLJJSXLU9CYHFLLGki+zIiuvowBH4GvJtNOzPVJ31QvWDIUAUAUAUAUAUBWt9t2Di1jkhcRYqAloZGF1NxZ45BxMbjQ21FgRwsYyipKzITgpxysoG1NoxLlTa2Fkw7obLLZzFc6HucRFqoNhcXHK9Vezq03eDKDw9Wn7Oq/OQ52ZtHZEZDpLhc44PLMJJB6NKxYe41CbrT9q7IvtdrP0+hLyb6YIccXh/dKh/I1Ds59GYy1P8WRmJ7ScCLhZWlI5RRyP+OW341nsZmezqc9PeQmM7THb/h8I+v0p3EdungXMT8RUuyS3ZjLFe1L01K3tDeLHT/pZyiHjHh/mR/HYuR5XrfRdGMu/Fte/wCxhzivYXm9fhoK7uYISSd3hsOxlIZjazMQNWJYm9vXmQOdd/C4/BrSKcfL+1cqVKOIrO17+G30RIY8NA2SdWiYi4EgKXHUX4j0roRxdCW018vmVZ4WrD2ov89xyk4PAg+mtb009jS4NbnXeVkxY+GSgsJtJQkkJO9CSQhI9DYkbJ2XbQ73AKt7tCzRn0HiT4I6j3V5vHU8leXjr6/c9Dg55qMfDT0LdVQshQBQBQBQBQBQBQARQFc3z2PA2CxZMMRb5PMQxjUkEIxBBtxB1vWHsYex5zhiXkq/AVTuzkuTfMeIawamfSaATY0Mo13sW2NlhkxTDxSkoh/u0Nmt6uCD9xas0o2VzpYWFo36jPtywv8AwsvIGWM+pyMv/K/xrFZaJkcWu6mZYEB5D4VoTyu6KF2Kqvu9Datn7iqtpy9WRZ1r9Z/4m/rUliq6/nL1Ziy6L0Qm7H6z/wAbf1qX7zEf5v1MqMei9EWrsq2emIx5Scd4ggkfK5LLcNEAbE/bNbKeKrt6zl6st4anCTd4r0RsS7qYEf8AtMMfWJG/MVtdao95P1ZdVKmtor0JLCYOOIZYo0jHGyKFF/QCoN3NgvWAFAFAFAFAFAFAFAFARu8q3weJHWCX/kagZ5ghbQVSORYcK9YINHRegsJsSdFFydAOpPAfGsklG7sendh7OGHw8MC8I41S/UgC59Sbn31cSsrHXSsrIqfbNhc2zs/7KWJ/4iY/+7UKq7pqxCvTZh6NVU5jQsrUIn0tQxYTdqEki8diZ/8AmEn/ANNJ/wD0grdR3LmF3Zt9WC8FAFAFAFAFAFAFAFAFAFAJYrDiRGRvZdSp5aMLH8DQFJfsm2eRoJl9JSf+a9a+yiaXQp9Ci9o24seASGSCWRhJIYysuViDlLKVKhdPCwN78RWylhY1G1c1VKEUropM0DKL6H00Pw/1qT4fL+LXy+podLxLJuXuviZMTg5Ww8ow7So/eZbrlQ57m3BTksCbA3FuIqv2UozszZSoyUk+R6HrcXiC36wne7PxaAXPcyMB1ZBmX8VFYkrpojNXi0ea0eqZymhQSjrWCNgOIHUfGpKEnsiSg+g5wOz5579xDNKAbExxu4BPC5UWHvqTpzW6ZNUpPZGg9k2wMXBjjJNh5Y42hkTM4yi5aNh5/QrZTi09S1Qpyi9UbHW4tBQBQBQBQBQBQBQBQBQEJt/e3CYPTETKr2v3a3eSx4eBbkDzNh51htLclGEpbIoO2u2E/wDtMPYa3efX0ISNtRx+lfhpWuVXob1h3vIrWI7QtozHL3rIGvlMSJEPi4Lgj11+NtMq0t7o2Rox2s2VzaEs07hcRMWkXVc8kkpIb6uYjL7JuB06ViNaUe/Fsk6UX3ZJDZoWIsWbTQjT8wL1Z/eVWt/kRWDpb2NW7Jt8WJj2fPbwpbDuOJVBfu2HUIDY9FsdRc4hO+hrr0sveRqlbCscyIGBBFwQQR5HjQFcwe4OzowAuEhIH7QGX8ZCb1HJHoQUIrkVnthhw+G2cI4sPCjSzRouRFTLlvIx0HSMr+/WyFTs5KRsjSz91GQxYoBbZDfztb+v4VYeOhyTIrBVObRZdxN9ZdnF4+7WWOV85jJKSZrKC0dla4yqLgi2nFdb0Z4lzk5P/RZ/bJJRjv8AMvUPbBBnVJMLiEZr6KYnItzbxi1+Xoax20bXI9hK9uZadkb64LEEKkwVzoElBjYnoubRj90mpRqRlsyEqco7osNTIBQBQBQBQBQBQBQGd9rO98uFEeHw5ySSgs0nNYwbWTozG/i5AG2pBEJysjdRpqb1Mejivckkkkkkm5JPEknUk9TVZs6MYpC4QUJWPgwgkXISQFbTS/EdPLMbdK1uWWVzXKGbQk5MJHmD28QFr3PS1yL2JtztetWZ2sTyRvm5kbK4zt7vjb+lq3Q9kwuZM9nPj2rhQuuVpGYjWwEUnHpqQPfW+mtStiKsbZebPQtWCiFAFAU/tU2A2LwJ7sFpYWEyKOLZQwdR1JRmsOZAFRkro2UpZZXZiGx4A9n4j6P9f98vWqFWXI6UFfUDhpA/dyqHEhF5FBJVV6eGydeOlyQSazeNrx0sa8sk7S1vzFX8BKRGy63v4rHnlPEnqWv+dYSzayNijbSOwznwwb2vF97X/wAVtWmwcUab2Xb7yGVcHinLhriGRjdgwBOR2+kCAbE63Frm4tvhO+jKVejl7yNZraVgoAoAoAoAoAoCjdpO4jbQ7uWGRY54gyjPfIynWxIBK2POx4nTgRGUbhOUXeLMyxO4O1Ijb5N3g+tHJGR8C2b8K1OmzesZUW8U/MbjdTaPPCSj90t+VY7Nmf3s/wDD4j3BblbQN7YeXU34JH0HGRx0qLo3IPF1eSRN4fs2xz2zGNRzzzEEe6JCD8akqCIOtXf8iUwnZCt7yzr6RxXb+N2a/wDDWxUzW1J+1Jlw3Y3Nw2BYvCHaRlyGSRrtlvewAAVQSATYC9h0FTSSEYpbFirJIKAKAKAy3frcSRHfFYFM4YlpcMvG51Z4fM8SnM3I1Njoq0VPVbm+lXdPxRRE2krKbHUXup0YEcQRxGoqi4NOzL8K0Zq8WRkUmg/3rzqySWx2WrBkaTR5iqjmyj8Rf8L1KJWxLXZyPRO4WKeTZ+HaUkvlK5m1LBGZVYnmSqqb871ajsc2OxP1kkFAFAFAFAFAFAFAFAFAFAFAFAFAFAFAFAFAVPezcDCY452UxT/to7Bj98cH4AXOtuBFYcUyLjrfmZvtTsrxsN+6KzqOGRgje9ZCAPc5rU6ZsjXrR53K3LsLFK2XIM3S6D/rI/Gsdmzb+8n/AI/EtO6vZli5XD4nLBH1zK8mU8e7CkqCRcZidPqnWpKn1NNSpOrvojasJhljRY41CoihVUcAqiwA9AK2mBWgCgCg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85720" y="1214422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/>
          </a:p>
          <a:p>
            <a:endParaRPr lang="ru-RU" dirty="0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285720" y="1000104"/>
          <a:ext cx="8501122" cy="5500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4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64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9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26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6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Arbat" pitchFamily="2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аватар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образ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Arbat" pitchFamily="2" charset="0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онлайн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на связи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6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аутсайдер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отстающий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релакс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отдых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6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бренд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торговая марка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саппорт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поддержка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6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гаджет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устройство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сэйл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распродажа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6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дайвинг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ныряние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тест-драйв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испытание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6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дисплей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экран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тинейджер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подросток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6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инвайт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приглашение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тюнинг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улучшение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6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клининг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уборка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фейк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фальшивка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6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креатив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творчество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хейтер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ненавистник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26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лайк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одобрение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шопинг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покупки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318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ноу-хау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Arbat" pitchFamily="2" charset="0"/>
                          <a:ea typeface="Times New Roman"/>
                          <a:cs typeface="Times New Roman"/>
                        </a:rPr>
                        <a:t>новая технология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bat" pitchFamily="2" charset="0"/>
                          <a:ea typeface="Times New Roman"/>
                          <a:cs typeface="Times New Roman"/>
                        </a:rPr>
                        <a:t>юзер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Arbat" pitchFamily="2" charset="0"/>
                          <a:ea typeface="Times New Roman"/>
                          <a:cs typeface="Times New Roman"/>
                        </a:rPr>
                        <a:t>пользователь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E874~1.ADM\AppData\Local\Temp\HamsterArc{a0f3ecb4-94cd-4051-b349-2531d958c1a9}\01_1_рус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14290"/>
            <a:ext cx="800105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Русский язык </a:t>
            </a:r>
          </a:p>
          <a:p>
            <a:pPr algn="ctr"/>
            <a:r>
              <a:rPr lang="ru-RU" sz="45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глазами иностранца</a:t>
            </a:r>
          </a:p>
        </p:txBody>
      </p:sp>
      <p:pic>
        <p:nvPicPr>
          <p:cNvPr id="20482" name="Picture 2" descr="http://www.100milerun.com/wp-content/uploads/2014/05/bana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15866" y="-6572320"/>
            <a:ext cx="6786610" cy="10840212"/>
          </a:xfrm>
          <a:prstGeom prst="rect">
            <a:avLst/>
          </a:prstGeom>
          <a:noFill/>
        </p:spPr>
      </p:pic>
      <p:sp>
        <p:nvSpPr>
          <p:cNvPr id="21510" name="AutoShape 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xQTEhUUEhQUFRQWGBcYGBYVFxgVFxwYGR4XHBYeFxwcHighGholHBUWITEhJSkrLi4uGh8zODMsOCgtLisBCgoKDg0OGxAQGywlICQsLCwsLzQ0LCwsLC8sLCwsLCw0LCwsLCwsLCwsLCwsLCwsLCwsLCwsLCwsLC8sLCwsLP/AABEIARcAtAMBEQACEQEDEQH/xAAcAAABBQEBAQAAAAAAAAAAAAAAAwQFBgcCCAH/xABLEAACAQIDBQUDCAcGBQIHAAABAgMAEQQSIQUGMUFRBxMiYXEygZEUI0JSYnKhsTNDU4KSwdEkY3Oi4fA0ssLD8RVECCV0g5Ojs//EABsBAQACAwEBAAAAAAAAAAAAAAACBAEDBQYH/8QAOREAAgECBAMFBwQCAgEFAAAAAAECAxEEEiExBUFREyJhgZEycaGx0eHwBhRCwVLxI9IVM2JyksL/2gAMAwEAAhEDEQA/ANxoAoAoAoAoAoAoAoAoAoAoAoAoAoBptbacWGheadxHGguzH8ABxJJsABqSQBQGC7Q7RcRJtBMagZY4iVTDlrAwn9IHsbd441vqFITjl1qvEd/wLaw3c8TeNi7VixUKTwMGjcXB5jqGHJgbgjkRVoqD2gCgCgCgCgCgCgCgCgCgCgCgCgCgCgCgCgOJZQoLMQqjiSbAepNAVrHdoezYjZsXExHKLNOf/wBQasOSW5lRb2RC7T7XcEi/MJPO/JRG0K3+00gFh6Bj5VB1YLmbI0ZvkZRvXvPicfIGxBARTdIUv3acr66u9vpHzsADaqlSs5aLYt0qKhq9yEIrSWCc3S3sxGz5C8NnjYgyQsSEflcHXI9tMwB5XBsLbqVZw0exoq0FPVbnoPdnb8OOw6zwE5TcMp0ZHHtK45MPxBBFwQavJpq6Oe007MlayYCgCgCgCgCgCgCgCgCgCgCgCgCgOZHCgsxAABJJNgAOJJ5CgMn3u7XLExbOVWtocRILp/8AaT6f3msOgYa1pqV4x0WrN9Kg56vRGa7QxM+LbNipZJje47xrqPup7CfugVUlWnLmXI0YR5C+HwHlWonc6eHxZEF359FHVv6VmxG4sNn2Fvx5k1i4uMMRhvFboLn38PyNZ5GbjKWOxrBM0TsLxzLjJ4PoSQ96RyDxMiXA6kTWJ+yvSruGlo0UcVGzTNtqyVQoAoAoAoAoAoAoAoAoAoAoD4TQFc2/v1gcISs06mQfqo7yyX81S+X1awrDaW5mMXLRGRb99ozbRXuIUeHDA+MMRnlI4B8pICD6tzc8eFqr1q1laPMs0aF3eXIq+Fw16pF1sfpPEntOvoNT+FLMg2OsP3s2kSmNOcjDxEfYH86zotyLZN4PZaxrlUeZJ1JPMk8zUW7kbiG1JEhW7ak6Ko9pjyAFZSuZQwhwDBSX9tjmby6AeQGlGyVyMx+GoTTND7C9ikGfGMNDaCM9QpzTEeWYIvqhq/h42jfqUcTPNO3Q1ut5XCgCgCgCgCgCgCgCgPjMALnQDmaArG1+0HZ2HuHxKO40yQ3ma/QiMHL+9asOSW5KMXLZFJ2x2zMbjCYW3R8Q3/bjJv8AxitMsRFbam6OGm99Ci7Z3sx2LuJ8TJkP6uP5mO3QhLFh94tVeWIk9tCxHDQW+pBOgjRiAAFBNgLCtavKSTNsmoRdjvZ2HsAOnH15/jWJyu7mYrLFIlcNhu8NjfINLDTMed/IVjYi2T+BwKLwRR6AVG7IMmYkAFzoBxJ4e+sESPfajy3XBx95yMz+GIeh4v7vxqWW24tbc7wGwcrd7M5lm+sdFXyQcvX8qOXJC4viYKwZTK1tCMyOYYiM4F3blGp4X+2eQ9/Djsiku9Lb5hye0d/kahuRvnh1WLByRDCFQscVmzwvbRQrkAiQ9H1JOhY1ep1Yz2Kc6co7mgVtNYUAUAUAUAUAUAUBgG/m9WKG0sUsOKnjjR1jVEkIUZEXNYcAc5fUa/CqtarKMrIt0KMZRvIp+MxUs36aWab/ABpXlHwckVodab5lhUaa5H2HDe4dK1NmwdJhqC59MVDAz2ivzbW6X+Gp/Kp0/aRGp7LHmCAIBGoOo/lUGrEr3JTZa2RfQf60e5AmEmCDM3Ae/wBABzJOlqwRFIsGZ7Gf2OIhvp5GW3tH7Psjz41m9tjF7bE/EAAAAABwA0FRIHTLQEDisWZnaLDEeE2km4pH1VeTy+XBefQ7FHKry9PzkYzX0QpDs5IUyRiw1JJ1ZmPFmPFmPWoyk5O7JRViI2nhgwIIBB4g8KJ2Ni1Lh2c78kOmCxjk3IWCZzqTyikJ4vyVj7XA+K2a/RrZ9HuVKtLLqtjU63mgKAKAKAKAKAKA8q7Xlz4nEP8AXxGIb+KVz/OufX9tnToK1NH3DxczWk2NiyYgE5YxmbrwUeZrNupC49EWUXY+pOn/AIFYA2dr68ByvxP9KGUPN0d3/l+L7tr9xEA8xBtmuTkj6jNYk+QNWsPTXtM1VHd5fUsG8u4k2GdpMIjTYckt3SayxX1IRf1kd+AHiHCx41OrRzarcipZNORWcNjkDZCwDX9lvC4PQqbEfCqkoSW6NilF7MlYZbtc/R4ep4n4G3vNRDRLYfEVgi0E28MKHKGMkn7OLxt77aL6sRUlTb12INrYSIlxOkx7qI/qomOdh/eSCxA+ylvU1m6jtr+dDGVvcmMNEqKFRQqgWCqLAegFQbb1Zm1j5MtYMkPjwBx0vwPK/T1rJNMru1MICCCP9/1rKbTuiejVmat2Wb5nFIcLiWviYluGP62MaZvvroGHmDzIHSpVM6uc+rTyOxoFbDWFAFAFAFAFAeTiCXbrnf45jXNq+2zqUvYXuH0WCze0xI6DQVC9tjLJTDwKi6AAcT/qaxuRGUb982Y/o1PhHU9TWdgJ42UAEngNTWErktjXuzXYvyfBIWFpZvnpL8bvbIp6ZUCC3UHrXSjHKkjQnz6luVayRbG+0NlQzrlnijlHC0iK/wALjShB2ZT5+yzC3vDNioV+okiuo9O8ViPjUXTg90ZV1sxttPsvhaB1SbENKR4GlkulxqAyIFUqeB0vY0UIrZGXG/Mz/Z4MRMTR906MVeOwGVhx4aHqCOIIPOqNSMlKzN8bNaFjwc1azDRI4KfNcH2l0YfkR5H+o5GhBjsrWDAxxmHDAggEHQg6gihJFUxymFgrkmNtEc6lT9VjzHQ1PcmmMXeSGVJoWKSxsHRhyI69VIuCOYJFSpzcHdGZwU42Z6A3M3kTH4VZ0GVvZljvcpILZl8xqCDzBBrpJpq6ObKLi7MnayYCgCgCgCgPLG04e7xWIT6mInX4SOB+Fc6v7bOnQd6aHuFetRJie1piQsa8W4+nL3f0qUepEX0RQo4AWqJlIW3Z2T8txkcJF4we8l6d2hHhP3myr6Fulb8PC8r9CNR6ZeptuI2rFGSGPiVoFI5j5Q4jiP3S5Iv9k9KummUrEqorBBs6tQjc+MKGUxFxQ2JmX9quy+7lixaj2z3MtuoBMTH4Ol/NBWnERvG/QnF2l7yB2fNVEmx5jpjFlnHBNJAOcROp9VNmH73WsrXQj4FiiIIBBuCLgjgQeFRIHyWOgITa+AEiMh4EfA8jWU7E0ynYZyc0T+2lx6gafh+Vqk1zNiZJ7l7ynZuL7w3+TyWXEKLnwi+VwB9JCSfNSw42tYw9Szys04inmWZbo9GRuGAKkEEAgg3BB4EHmKulE6oAoAoAoDzt2qbPMO1J/qzBJl/eGRv88bn3iqWJjqmXsLK8WiAw89Viy0fY5LyMx5aD+f8AvzrL2I2DEYmsEkjU+x7ZWTCtiGHjxDkjr3UZKoPQnO37wroU45YpFZu7bLlNsxJy7uQiKCmcWzEKQzam4Cq40uLhlJBHPakVqk9R7gMRnU6q1jbMmqMLAhl1OhBHWxuLm16izKd0LTzBQL3JJsqjUk9APQE9AASbAE0MNkXtrG4hVHdRBCxtnl+cy/djiJLt0UsgPW+hzYxmHOBnLoCUkTkO9Cq5t9IhSbX6Gx8hWDbFkPvvss4jBTxKLvkzJ/iRkPH/AJlA99Grqxse2hj2yMQGCkcCAR765jVnY3bq5ZcOAylW1VgQR5HQ1ggxLcvFnK+Hc+OBio80ucvwsfdasy6mJLmWRhUSIxxS0MopW8WHySLMOoD+nAH4afCpx10NiIvaKVg2o1HsV3qzKcBK3ijBaAk8Y/pJ6oToPqn7JroUameOu6OfXp5JabM1WtxoCgCgCgM47a93zNhlxSC74XMXtxMLW7z+Eqr+gbrWurDNGxtozyTuYkDXNOmCsayzCOJ2IUkamxt68vxrMFeSRiTtFs9GbAgEMMUI4RoiD90Afyro3ISp5VYpna5vOcJhMJGIo5VxJnaRJQWQ2sRcAjUPKGHmg8qmc2W7Ff8A4fY3GznZr5TOwS/1QqXt5Zi/vvUWTjsWnfDeZMBh5sW4zFCsMK/WdrFiOF/MdIj1rKIyepQdx9+cRjdqS4dZZZ8I4EiGZI1dO7aN7nIAACQUt9paMRV2a6zVAsJCTVImjAZsL8nxM8HARTSKo6ITmj/yMlUK6tNm2n7JPYCWtJhjAsYdpRuPZmWx9bW/NUPvqW8TH8S556gQGmJahlFe2sgZWU8CCKyjYiq4hvAL8QLH1Gh/KpPc2REcDi5IZY5YL99G6tHbUl+AW3MNfKRzDEc62Um1NWIVknB3PVkZNhmFjYXA1APPXnXROYdUAjjMUkSNJIwVFF2Y8AOZPQDmeVAKowIBBBB1BGoI8qAGUEEEXB0IOot50B587Rdx22fIZYgTg3bwnj3JY6I/2Lmyt6KdbFqlej/KJdoVv4yKdVUtjnZkWeeBfrTwg+neJf8AC9bKPtojLbzXzPQMDVcNs0QO9e5q7URInfu0gkdlkC5nu+siC7WKXtryK25GppnMqU+87Fi3b2YuBhhwigd2oIRxoWbVmzjkx8TXBtofZ0BwyKVtCrdq27GJx2GSDDqCUnMviZVUqwe97m+YM50tbLzvpWVJEXTdx12bbirs2Ji5D4mUDvHHsgDgiX+iDqTzPoKg3c2QhYteImCAsxsB/sW6nlYcaG5BHJcA2IuOBtceRtpepIzYxztIh7vabkcJYopPVhmjP4RJVbErZkqe7Q3wE9VCTQbwHSGTnHKh9xIv+IWpR6EUWU4ioEbDXEYismUiDx89CaRWsW+p9b1k2IunY/u0cTivlLreDDG4vwafQoB1yA5z0bJ51cw9P+TKeJqfwXmbxVoqBQCeJgV0ZGF1dSrDqCLEfA0BTdg458LdJLtErFXFtUZTYug+o3tFejAjmDxMPjP21Z4aq9E+6+i5J+FvT3bWZ088c8fMuqMCAQQQdQRqCOVq7ZWOZoldSrqGVgQysAQQdCCDoQelAZZvT2QKxMmz5BETr3EtzH+44u0Y8iGHSwrTOhGWuzN9OvKOm6KPgt2MZhcZAcRhZlVZVZnUd7GFW92LpcADj4rG3KtdOjKErlpV4u3vNkw8RrdYszmhxhJO6urggZmYOAStmYsc1vZIzW10OhvxAyUJD9wrhTxAIZSD5G3usTQikc3qBssfHOmnGgsRPyeZiDIUuOBW7AcjkQgWa30mLW1toSKySimPVaso2NGYds8VpcJIOazIT6GJl/661YhdwjD2/IqOCxNUjY0PNozZoXHlf4EH+VFuRsShxlYMWGuIxlDKRC43F1kmkPdzN0ptoy2S6QKbSz20HVY76NJ5cF4nkDYpUXLV7GitXUdI7nofY+y4sNCkEChI0FlA+JJPNiSSSeJJNXigPKAKAKArG3cP3eID/RmFj/iINPUtGPd3XnXB41h7pVl7n/X57izh5fxDZOM+TsI2/QObKf2bngv+GxOn1SbcCMueF4+9qNR68n/X09OgrU/5Is9d0rBQHJWhm5AyYfuGyfqyfmz0+wfT6PUacRc4LVKpmWVkbjNoR4I95MzZJWVTIbuyvZrXsNIyFOgFlJOni0wzdToTqStBXZIYbb2GcXTEQN6SJf3i9xWCE6U4O0k15HX/AKjCfZljYjkrqx+AN6xYje25xhsVmaQa6FbAqyHKVGtmAJGYPr5VixOLudO9DakfErKMyKD2zp/Z8M3TEZf4opT/ANIqFb2Ga/5L85GXRS2qgbx38rupHUEURFoWbH+dBYbSYssQqgszGyqoLMx6KBqT5CpRi5OyMSairs0Dc/splmIl2heKPiIFPzrf4jKfmx9lTm14rwq5Tw6WstSnUxLekdDYsFhEhRY4kVI0FlRQFUDyAqwVhegCgCgCgGe18F30TIDZtCjHk6m6E+VwLjmLjnWutSjVg4S2ZmLs7ormGYSx2ZeIKsjWNiLq6tyNiCp9DXiakJUpuL3TOgmmrjjDbxR4ZCmLkyhf0btdi69NLs0i8+JIsdTmt6zheJli45d5rfx8fr4+RRxCjS7zdkR8/adhQbLHiHHVVQD/ADuD+FdyPDq73SXn9Dny4hRXNvyHGB7RsG5s3exf4iXHxQsB6mozwFePK/u/LmYY6hLnb3/lizxSxzx3UpLG44gh0YfkaqNNaMuJ31RAba2XHlMUy58O9rFiTlb6pa+YG+qtfiSNNLxaLmHryjJNOzWzInC7j4FDfucx+27sPhex99Ryo6E8fiZK2f0svkWTDRLGoWNVRRwVQFUegGlCjK8nd7g6C97a2tfyHD8z8TQLQRZKWNqkAFZBRO1tw+CUr4guIjuw1UGzrbNwv4rWGuutQqruM15lnSMlrnFk+4eNpH7uNWkkP0I1Mj/wqCanGnKWyISqRjuy+7u9k+Lns2JK4WPppJMR6A5E9SSR9WrMMN/kVZ4r/FGrbr7m4TAj5iP5wizTSHPK3W7HgNPZWy+VWUklZFVycndlgrJgKAKAKAKAZ7W2lHhommmbKiDXqTwAA5kmwAqUIOclGO7Iykoq72MW3k32xeLYhW7iG/hjRjcj+8YWLE8wDl8ja57eHwEYK80m/VehyK+NcnaN0viL9nu2hFL8ldl+cu8Q4eIe2AL8CNfVW615f9VYBRlHExtrpJfJ/wBPyOlwjEOUXTd9Nn/X9l827stcTCyNpfVW5qw9kj+nMEjnXlcJi6mFrRrU918eq8zqVqUasHCezMvOzJgWUxSEoSrZI3dbjoQOFiCPIivquG4lh69KNSMrXXPl4eR5Grw/Ewk0oN25oTEf4aEcwfPoavRkpK8XdFKalB5ZKz8dBvjcQ0YyozKXNyAxCm3EsoNm4ga9a53EasKUVLKnJ7X/ADb6nc/T/D6nEK7pKTjBK8rfBLxfyT3GkbfWjVvMAA/jofwqlR4rbSrBeX0+56LHfoyftYWq34S/7L6eZZNgbxlJYlOJdI865lkY2C31BDeyLdNK2Yl4OVJzha/Llz6fY4+Fw3FaWJVGrCdlvpmWzt3lf5ml4PbMEptFPFIeiSKx+AN65KaZ25QcfaViO3v26+GjTughkdiPGCQFA8RsCL6lBx51bweG7eeV7WOfxDF/taakldt2I3d3exZnWPFM8TsQA8YTuiTwDBlLJc+ZHUit2I4fOks0XdfEpYfiyqvK9H8C7x4LDZshZZH5o8mf/ITYH0FUC65ye7ON6t24sdh/k8rSImZWBiKqwK8LZlYW91YaTVmRjJxd0QOB7Kdmx2LRSTEftZXYe9VIU+8VFU4rZEnVm92W3Z2zYYEyQRRxJ9WNFQfBQNamQHVAFAFAFAFAFAFAY92sbaMuJGHU/NwWLDrKwvf91GAH3nrtcMo2i6j56I5XEKt2qa97KXHGzFUQZndgiL1ZtBfoOZPIAnlV+vWVKDmyjQoyrVFTjzNQwm6MS4YwgsHYo7TLYSGRCGVhcGwDKLLqANOteXry7a/aa33PZUsPTpU1TiS8crx6SDMv10B/zJqQPQt7q8zieDzh3qTzLpz+/wAPcTsNsfMsP9oBvEV+cK+IZBqri175b624qSdcoFOE4l06vYy2k9PCW3x29DDmorM9uZTNv49Z5s6LZQoUEizNYk3PQa6Djx62H0bAYadGLz8+XQ8hxfHUsTUXZ7Ln1+y+pVsfrNboqj43J/MVy+LybrqPRfNv7Ht/0NRSwlSrzc7eSSt82LSOsa95mBtxjuLsBxyc846c+HmOaelxeI7N51Ly6+7x+fxU1FsoZQDx5nqeZ+NQIxqOKsIz7FU8hWDZ211ZjLajyeFZJ2yoAEDEE+ItcKT4j7I0vy6CrNLE1aSag7XOTiOFcPr1VKvHRbK7Su730Vum23gRLwA63LeZJP51GVWrLeT9WdShwzAKN6dKFv8A4r6XHmDi+bTTkD7xwPrXqcN3qEM2vdXyPj2PtTxtVQ0tOVv/ALM0XcjfYqRBi3JU2CTMbkfZkJ4jox9/WuZjcDl79Nac10+3y921/BY7P3Km/J9fv8/npdcs6gUAUAUAUAUAUAUAUB5x2pie9xE0hN88sje4sSB7hYe6vUYaOWjFeCPO4iWarJ+I93KUNtKIMQO6hllFz9I5Yx+Dv8a5vFJ6xh5nW4JTWaU37jWsNC4HzbKy8lcEn0Dg6D1DGuQzuTuhwkga4IKuOKnj5Ecip6j00IIGDEZkdPFkbh4HNmXlmc2DAebEAjne/I35PFcHGdN1o+0t/FfVfnI2Ncyg7SwPyeUxHhxjJ5ob2GvEixXroDzr1vAuJfvMKs778dJePR+a+Nzw/FcG8PXeVd16rw6ry+TRCbWwTZu8UFhazAakW4EDn09wqXE8HOpJVaavpZr+z0f6R49QwSlhsQ8sZO6lyTsk0+mys9t7iOGxVgVC6sCNFN9fQXrjqjVbtlfoz3NfiHDuzcu2ppNP+UfqTeF2qrAHrWlo3qnnipLZq/qOhjl61gi6TIt8V4zIUBDABXW2YKOTDjlJu2n1tQLXqRrpxkp58t77Pml9OenXVaEbtKXjas2b0R1XONKm5z2SbfuWrJCKDKqr0AHwFeyhDJFRXJW9D4DUrOrUlUlvJt+ruJyR1IJmg9nG9BNsJOdQPmXPMD9WfMAXB5gEchfhY/Cdm+0hs9/D7HfwGL7RZJ7r4/c0OuadIKAKAKAKAKAKAKA81SYZo3aN9GRmRvvKSD+Ir1VGSlTi10R5usnGck+rKxvjD4425FSvwN/+quXxKHfjLwt6f7Ojw2XdlHxv+ehpHYrtVPkUsBYq0c2e66FUcLlc9VDoQeVuOl65Ukd2jZwaNNlxCGwnsjjg1ygN/wBm99L21W99NQRqYE8vUqW+W3ThQrRuZ2YlVVshjSTirPkC30DEITqVBFrEivicO66UM1o/y8V/sVanZxuZ3ixJO3eTSNJJ9ZjqPu20UacFsKs0aMKKSpqxy5zc/a1J7Y+L7xbN7a6N59G99viDXp8JiO2hd7rf88TyuNw3YVLLZ7fTyJILVopDGbY8bEtYqTxykj8OF6p1cBQqSzSjr5o7WD/UXEsJTVOlVeVbJpSt7rp2Xhsc/wDosdiDnNxbV2/laorhuGX8fi/qban6p4rU3reiiv8A8/DYaYjZMg9hww6PofiBr8BVGrwd3vSl5P6r6HpcB+u3FKOLpXf+Uf8Aq9PR+RxhtkPmBkK2BvYEm5HC5IFtfWp4XhcoTU6jWnJfiNPGv1lHF4eWHw0GlJWbdr25pJX32vfblzHuNmSNS8jBVHEn/ep8q605xgs0nZHiacJVJZYq7EMDszF4sXiUYaI8JZlvIw6pFyHmxFxXBxXGknlpLz/PudSnhKdP/wBR3fRbev0JmLs9QeJsVjC4sQyyiPKw1BQKuhBsefAVyJ8RxE95FiM8msYRXl/ZPbI3hxOBmjixkpxGFmdY0ncASwyNoizFQA8bH6ZFwTrpas0q2fR7nQw+J7TuvRmk1vLQUAUAUAUAUAUBm3aVugzMcXh1LGw75FFybCwdRzNgAR0APW/SwGLVP/jnty8Psc/G4V1O/Hf5mVbXwHfwlRbN7SHzH8iLj311MTR7WnZb7o5eGr9jUzPbZlR2JtebBzrNCcsiEghuBHBlccwenv0IFeda5M9LCeV5om57s75xTwq6loQbjupUaRQRoRG6/Qvewb0AAFqlHDVZRzRi2jd/5DDRlllNRfR/XYYb3yDFKqrIWKEsLIY4w1rDRvETYsL8LE2F6uYfATknnVtNOt/zc5XEuLUe6qUs1nrba1uvXpZ+8qWHk4qwsw0IPEGqUouLcZbonGUZxUou6YrBP3Uiv9Hg/wB08T7tD7vOrGErdlVT5PR/ngVsbh+2ouK3Wq/PEs+InWNS0jKqjizEAfE16KUoxV5OyPKwhKbyxV2MMNjp8R/weHZ0/bTHuYj5qCMzj0FcjEcZpU3aCv8An50OlDhtta0reC1f0Q4bZO0gL3wRPNbTAe5v9KoLj076xX55m54PDf8Au+H0ONm40yBxIndyxMUkS+YA8QQeakEEGu7hMVHE086OfisP2Ekk7pq6Y9lhZYzKyMIhqXIstuR11t52t51n95QcsubX4euxu/8AGYtU+0dN28r+m/wG26ex/lcgxky3iU/2aNhpb9swPFjbw9Br0NeY4njnWnlj7KOlSpdhDIvaftP+vqW59sRhmjiSTESKbMkChsp6O7FY0b7JYHyrjVKtOkr1JJfP0WvwLlDCVKnso5xW25IlzzYOZIx7TCSBio6sBJqB9m59a0U8fhqlRU4y1e2j1+HzsWp8OqRjfQT31wAkweJQgaxSWvwzKCVPuYA+6rsHaSZz492afiXPdbGNNgsLM/tSwQyN6uisfxNdM7BKUAUAUAUAUAUAUBUt4tw4MQTJGe4lOpKi6MeZZNNeOoIJvrereHxtSjpuuhUxGDp1tXo+pkG/fZvPEyyMEGZghdWBVr31sbNmCgnhbTj1sS7PFzWTSXPp7/LxtcrRdTBwefWPLr7rePhew/wWHWNFRRZVAAHkK7cIKEVFbI8/Um5ycpbseoKkaGNNp7L73xLZZBwPIjo3l58vwqnisIqyutJfmj/NC3g8bLDuz1i91/a/NSufLlKsCV8Nw2oIBHG5GlefkrNpnp46pNcx7u3tnZdlkxszyTKSFWVJHjjUEhMiquUnKFNzc1XxNTEVXZu6K7w0oNqlFJPpuzV9i7Rw+JW+HmjlA45GBI6Zl4r7xXPcHHdGl0XHdCm1pUhiklk0SNWdiNTZRc286wld2RHs7uyKbuRgGnxDz4hQrT2maMahVQIkKNfiQDcnS5FrV6N05YXCqHOXy/H/AEbMBCniMXprGktPGTe/u0dvJli32w8k7Q4RbCCbO2IbXN3cZjIRSOGcuFPO17c65lWeSNztY2u6dPTdg8bTyHCwkxxRhe/kTwkXF1hiI9litizDVVK21a68PGYrsElH2nt4eL/rx9xQwOEz9+e3zLPgsFHDGqRqqIosqqLADyFcdxSvObu3uzs3eyK9tOb5ZL8ni/QxspxMnK6kMIUPN2IGb6q3HFha3w/CZprETVkvZ8fH3Ll1fuK2LxChBwW7GnaJje6wOJbm0ZjW3HNJ4Ft72v7q7tKLlNJHDgr1F6+hM9lm1O8wawMfHhgsfrGBaI/BSv7hNdvF4fsZ25Mu4TEdtC/MuVVSyFAFAFAFAFAFAJ4idUVndgqqCzMdAANSTRK+iDdtWY3vNt1sZOX1Ea3WJTxC8yftNYE9AAOVz6PBYXsYXftPf6Hmcdiu2nZeytvqMYxV05rPuKxaRIXkYKo4k/y6nyFQnUjCOaTshCnOpLLBXZ3s3YM+O8WIDQYU8Ib5ZpR/ekfo0P1Rqdb20rzGO4tKpeFPRHXoYaFDX2p9eS93V+Jatp7mYafDdwYkQBWWMqMpQkaEW5XsSDoba3rjxqSi73LlOUoyzXPP2F2aUmeKVcskbFGB5FTY1fctLo6qd9SW+QtEwlhZo5F1V0JVh7xUL30YaT3NP3F3pG04ZcFjQpmCWaxyd9GbhmAHsuNL26gi3LRUhkeaJTq08jzRJ7Ym7RwUheOWedCpXJKyMyi4IKsQt+FrE8PSx3PHTmkqjvbYYOrToTk8tr728Pxk3Bh2LF3tmNhYG4Ci9hfmbkknztyqtVqZ2YxNZ1535LYi8Nh8ThnlyQrOkkryqyyqknjNyrq4A8PsghjoBoK4+M4dKtW7WE7aJWa6dGvoXcNjIQpqElsLvg8XiNJmXDRc1hcvMw6GSwEXnlDHoy1Kjw2EXmqvM+m0fTn8uqFXHaWgrEjDh44Y1jiVURRZVUWA/wBb6k8zXSbucycr6szPf7aPf4qPDLqkFppT/eEHuU9QCWPqK7HB8Nnqdo9l+fnuK1afZ0m+ctF7ub/okezTEMuPVRezo6sOVgMwPrdfxPWuzxSKdJPoxwyT7Rrw+hsVcI7gUAUAUAUAUB8Y2FzoBQGSb8b2fKm7mE/2dTckfrGHA/cB4dTr0rt4DB5P+Se/JdPucTH4vN/xw25+Ph7iuR11Djs+Y3HrCt2uSSFRFF3djwVBzJNaq9eFGGaZmlQnWllj5vkie3Z3UdnXEY0BpRrHDxjh6eTydW5Hhyrx+Nx88RLwOtCEacclPzfN/bwL5Dh7VQNsYDtErJtSM67TdwGxLfK8GB8oAAkj0HegcCDwDgaa8RbprvpVbd17FilUy6MyPEbTeMmOZHjccUdSrD1BFxVnLfYtJ3ENhbLxWNxIGDRy6kHOpKBPtM/0fz6XrMmorUjKSS1PQ+6e7+Iw6D5VjJcTJbUE/Nj0uMznzY+4VRnJPZWKc2nsj5tHfTCREqrmeQXBTDjvSCOIZh4EPkzCips30MFXrv8A44t/L1IPE9okym4wPg+3iArfBY2A/iqWRdTrU/07iZL2o36Xf0LVsLbqYuATIGXVlZWtmVlNmBsSDyII4gitclZnExNGdCo6c1ZoiN894xhYrgZ5pDkhj5s/n0UcSf6ip0KMq01GJU0d23ZLdmd4TClFOds8jkvI54s7asfTkPIV7jDYeNCmoI5Vat2s83LZLojQ+yzYjZmxbiylSkV+YJBdvTwhQfveV+XxLEKTVOPLf3/Y7HDaDjF1Jc9vd9zR65Z1AoAoAoAoDmRwoJYgAAkkmwAHEk8hQGR79b7fKSYMOSMPwd+Bl8h0j/5vTj2cFgcv/JUWvJHJxmMv3KfmypxmuscdnWKxqxLma5JIVVUXZmPsqo5k1qrVo0YOchSoyqyyx/14kxsvApgk+XbRI79tI418fdgg2jiH0pCL5m4cdbXJ8di8VPFVPA69Kje1KitPn4shds754vEXEROGi5LGfnSPtScQfJLeprQoxj4naocOhBXnqyN3U2hPHjcPkklLNNEjAu7B1dgrhgScwyljc8LX5VN6p3N2Io01SbS2PQtVjjBQCWIwyP7aI/3lDfnWU2jN7COJniw0TyNliijBZiBYADyHE+Q1NNWwk5OyMzx+2Ztok580OGv4YAbFh1nI9on9mPCOebjW2yjsetwfBoUIqddXl05L39X8B3DFFEoACgDgBYConU78tERMjPjHMWETOQbNIdIk++/C/wBkXY9OdStbVlbE8To4KOrzS6fX8uW1p4NlYIB2LBSdbeOWVySQq/WJ4DkB0F6glKrKyPC161TE1XOT1er/ADoURZ5JpTicQrGVhZIwCFij5KpawLHizczXrOHYNYeN2ryfw9Tk4qsp/wDHB91fF9dPgXjcndJMSgnna6BmHcjmVNvnD0OhyjkRc8RWvG42cZOnHTx5l3AYGnKKqyd/Dl9zTUQAAAAACwA0AA4AeVcg7R1QBQBQBQBQDLbOzExMLwS3yOLHKbEWIIIPUEA66aagipQm4SUluiMoqSafMw/eTdqbBSZZBmjJskoHhbyP1Xt9E+drgXr0OGxcayts+n0OFicLKk77rqRhmCqWY2AFyT0FWpSUVd7FPK5OyLHuHsFpGGNxC2JH9njP0EP0z9tvwFvd47iONeInZbI6Cgqcezj5vq+nuRU999qtPjHvfJC7wxr0yNlkPqzqT6BRyqvFWjY9Dw+goUs3NjDCyNKwihR5ZDwSNSzeptwGvE2A60y8y3OpGCvJmo9n24bYZxicXYz2OSMEMsVxYkkaNJYkaaAE2ve9QnNWsjk4nEurotjQK1FQabR2nDh1zzyxxL1kYID6XOp8hWVFvYyk3sQM3aBgVNg8r+aYedh7myWPuNLeK9ULeKPu1Vj2rgWGGlA8am7qws8bK2SVDZhy+KsL6XlF5Wb8NXeHrRq2vZ3K1gNxMYNJJ8PEP7sPMbeWYIAfjUnOJ3q/6llJdymk/F3+hMYfcfDLrM0uJPSV7J/+NAqkeTBqj2j5aHFxHFsVWVpT06LT5Bt3efD4JVhjXNJa0eGgABtyuBpGnmfdepUaFStK0Vc5jd05Sdl1f5qU0pLNL8pxZBkFxHGpvHCp5L1c839w0Ar1eA4dHDrNLWXyOXisWprs6fs8+r+3gKyGuoVEXfsqxus8J+zKvv8AA/wyx/GuHxSFpxn1Xy/2eg4TUvCUOjv6/wCjQq5Z1goAoAoAoAoAoBLFYZJEKSKrowsVYAgjzBrKbTug1fcx3fLc+FcfhsNEzd1IGnmibxZY4ioVQTqVdyBY3Oh15VtxOPquhkl68znVaFOjepHfZefMvmEiriFeESt7xxbIErHEQxzYjTMkSGSS/LvAmi+r29as0aVappBNlyNScI+1ZHGzN6oYRkw+zpIkv7KHDIT55VksT6mrj4XiWszNP7ilJ2zfMuOzMck8SSx3yOoYZhlI8iORBuD6VzJRcXZmxqxXd8t6GhYYbDZTiWALMRmWFDwZh9JzY5V8iToLNhtRWZjZXZVsPsxAxllYySnjLIc7n3ngPsiwHIVolOUt/sZeu40nDTydzhU72QWzWNkjB4GVvojy1Y8gazGk5avRfmxBxvrsi/7s7HXBwmPNnd2Mkj2sGchV8I+ioVFUDoNdSa3O2y2RGU1yPu294IcMmeeRY15XOpPRVGrHyArMYuTsiCzSdolH2lvNisV4cODhYP2ri87D7C8IwddTc8CLV2sJwac+9V0RWq4qlS09qXwXnz8hngcBHCDkHibVnY5nY9XY6k16OjQp0Y2gjlVq9Ss7zflyXkLO1bjWkN5GrBsSJXcfH91j4STYPeJvR/ZH8ax1R4jDNRv0d/6Olw2eWtbqrf3/AEbRXnj0QUAUAUAUAUAUAUBm+3yBtts3FsFHkPKyyy5wD6sht51VxWyKOOvli/EZb2bTkuuHhZkzIZJHQ2fJfKqoeK5jmuw1AFhYm438Nwka9Tv7IqOp2dNzSu+RWlwwjTXJDEOJJCKL9SeZ+Jr1qdGhHkjkP9xiJcyX2NsSaf8ARhoYjxnkWzkc+4jOoP8AeOABoQHriY7jCacKR0cNgY0nmnq+hoWCgSGNIowFjjVVVRyVRYD4CvON31LzlfUzJt18f3sj5YSzyO5keawbMTl0CMwAXKALaAAcqxOClK99BJxbvclsLucza4vEFh+ygBiU+TOSXP7uSijCOyv7/p/si6iWxIY3buB2egizRwgezFGLuSeiLdiSeZ48zWyMJ1Horke/PVFXx++OLxGmGj+TIf1s4DS/uxjRT94muthuDVJ61NF+fnIr1MRRp7vM+i29foReH2egfvXLTTHjLKc78/Zvoo1OgAr0GHwVGgu6tepz62KqVVl2XRbffzH3eVbKljkvQzYSZ6wSSEXehNIbmYqQy6MpDKftKbr+IFRnBTi4vmrG+nLJJSXLU9CYHFLLGki+zIiuvowBH4GvJtNOzPVJ31QvWDIUAUAUAUAUAUBWt9t2Di1jkhcRYqAloZGF1NxZ45BxMbjQ21FgRwsYyipKzITgpxysoG1NoxLlTa2Fkw7obLLZzFc6HucRFqoNhcXHK9Vezq03eDKDw9Wn7Oq/OQ52ZtHZEZDpLhc44PLMJJB6NKxYe41CbrT9q7IvtdrP0+hLyb6YIccXh/dKh/I1Ds59GYy1P8WRmJ7ScCLhZWlI5RRyP+OW341nsZmezqc9PeQmM7THb/h8I+v0p3EdungXMT8RUuyS3ZjLFe1L01K3tDeLHT/pZyiHjHh/mR/HYuR5XrfRdGMu/Fte/wCxhzivYXm9fhoK7uYISSd3hsOxlIZjazMQNWJYm9vXmQOdd/C4/BrSKcfL+1cqVKOIrO17+G30RIY8NA2SdWiYi4EgKXHUX4j0roRxdCW018vmVZ4WrD2ov89xyk4PAg+mtb009jS4NbnXeVkxY+GSgsJtJQkkJO9CSQhI9DYkbJ2XbQ73AKt7tCzRn0HiT4I6j3V5vHU8leXjr6/c9Dg55qMfDT0LdVQshQBQBQBQBQBQBQARQFc3z2PA2CxZMMRb5PMQxjUkEIxBBtxB1vWHsYex5zhiXkq/AVTuzkuTfMeIawamfSaATY0Mo13sW2NlhkxTDxSkoh/u0Nmt6uCD9xas0o2VzpYWFo36jPtywv8AwsvIGWM+pyMv/K/xrFZaJkcWu6mZYEB5D4VoTyu6KF2Kqvu9Datn7iqtpy9WRZ1r9Z/4m/rUliq6/nL1Ziy6L0Qm7H6z/wAbf1qX7zEf5v1MqMei9EWrsq2emIx5Scd4ggkfK5LLcNEAbE/bNbKeKrt6zl6st4anCTd4r0RsS7qYEf8AtMMfWJG/MVtdao95P1ZdVKmtor0JLCYOOIZYo0jHGyKFF/QCoN3NgvWAFAFAFAFAFAFAFAFARu8q3weJHWCX/kagZ5ghbQVSORYcK9YINHRegsJsSdFFydAOpPAfGsklG7sendh7OGHw8MC8I41S/UgC59Sbn31cSsrHXSsrIqfbNhc2zs/7KWJ/4iY/+7UKq7pqxCvTZh6NVU5jQsrUIn0tQxYTdqEki8diZ/8AmEn/ANNJ/wD0grdR3LmF3Zt9WC8FAFAFAFAFAFAFAFAFAFAJYrDiRGRvZdSp5aMLH8DQFJfsm2eRoJl9JSf+a9a+yiaXQp9Ci9o24seASGSCWRhJIYysuViDlLKVKhdPCwN78RWylhY1G1c1VKEUropM0DKL6H00Pw/1qT4fL+LXy+podLxLJuXuviZMTg5Ww8ow7So/eZbrlQ57m3BTksCbA3FuIqv2UozszZSoyUk+R6HrcXiC36wne7PxaAXPcyMB1ZBmX8VFYkrpojNXi0ea0eqZymhQSjrWCNgOIHUfGpKEnsiSg+g5wOz5579xDNKAbExxu4BPC5UWHvqTpzW6ZNUpPZGg9k2wMXBjjJNh5Y42hkTM4yi5aNh5/QrZTi09S1Qpyi9UbHW4tBQBQBQBQBQBQBQBQBQEJt/e3CYPTETKr2v3a3eSx4eBbkDzNh51htLclGEpbIoO2u2E/wDtMPYa3efX0ISNtRx+lfhpWuVXob1h3vIrWI7QtozHL3rIGvlMSJEPi4Lgj11+NtMq0t7o2Rox2s2VzaEs07hcRMWkXVc8kkpIb6uYjL7JuB06ViNaUe/Fsk6UX3ZJDZoWIsWbTQjT8wL1Z/eVWt/kRWDpb2NW7Jt8WJj2fPbwpbDuOJVBfu2HUIDY9FsdRc4hO+hrr0sveRqlbCscyIGBBFwQQR5HjQFcwe4OzowAuEhIH7QGX8ZCb1HJHoQUIrkVnthhw+G2cI4sPCjSzRouRFTLlvIx0HSMr+/WyFTs5KRsjSz91GQxYoBbZDfztb+v4VYeOhyTIrBVObRZdxN9ZdnF4+7WWOV85jJKSZrKC0dla4yqLgi2nFdb0Z4lzk5P/RZ/bJJRjv8AMvUPbBBnVJMLiEZr6KYnItzbxi1+Xoax20bXI9hK9uZadkb64LEEKkwVzoElBjYnoubRj90mpRqRlsyEqco7osNTIBQBQBQBQBQBQBQGd9rO98uFEeHw5ySSgs0nNYwbWTozG/i5AG2pBEJysjdRpqb1Mejivckkkkkkm5JPEknUk9TVZs6MYpC4QUJWPgwgkXISQFbTS/EdPLMbdK1uWWVzXKGbQk5MJHmD28QFr3PS1yL2JtztetWZ2sTyRvm5kbK4zt7vjb+lq3Q9kwuZM9nPj2rhQuuVpGYjWwEUnHpqQPfW+mtStiKsbZebPQtWCiFAFAU/tU2A2LwJ7sFpYWEyKOLZQwdR1JRmsOZAFRkro2UpZZXZiGx4A9n4j6P9f98vWqFWXI6UFfUDhpA/dyqHEhF5FBJVV6eGydeOlyQSazeNrx0sa8sk7S1vzFX8BKRGy63v4rHnlPEnqWv+dYSzayNijbSOwznwwb2vF97X/wAVtWmwcUab2Xb7yGVcHinLhriGRjdgwBOR2+kCAbE63Frm4tvhO+jKVejl7yNZraVgoAoAoAoAoAoCjdpO4jbQ7uWGRY54gyjPfIynWxIBK2POx4nTgRGUbhOUXeLMyxO4O1Ijb5N3g+tHJGR8C2b8K1OmzesZUW8U/MbjdTaPPCSj90t+VY7Nmf3s/wDD4j3BblbQN7YeXU34JH0HGRx0qLo3IPF1eSRN4fs2xz2zGNRzzzEEe6JCD8akqCIOtXf8iUwnZCt7yzr6RxXb+N2a/wDDWxUzW1J+1Jlw3Y3Nw2BYvCHaRlyGSRrtlvewAAVQSATYC9h0FTSSEYpbFirJIKAKAKAy3frcSRHfFYFM4YlpcMvG51Z4fM8SnM3I1Njoq0VPVbm+lXdPxRRE2krKbHUXup0YEcQRxGoqi4NOzL8K0Zq8WRkUmg/3rzqySWx2WrBkaTR5iqjmyj8Rf8L1KJWxLXZyPRO4WKeTZ+HaUkvlK5m1LBGZVYnmSqqb871ajsc2OxP1kkFAFAFAFAFAFAFAFAFAFAFAFAFAFAFAFAFAVPezcDCY452UxT/to7Bj98cH4AXOtuBFYcUyLjrfmZvtTsrxsN+6KzqOGRgje9ZCAPc5rU6ZsjXrR53K3LsLFK2XIM3S6D/rI/Gsdmzb+8n/AI/EtO6vZli5XD4nLBH1zK8mU8e7CkqCRcZidPqnWpKn1NNSpOrvojasJhljRY41CoihVUcAqiwA9AK2mBWgCgCg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85720" y="1214422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18" name="ИНОСТРАНЦЫ О РУССКОМ ЯЗЫК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1643051"/>
            <a:ext cx="8643966" cy="4906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E874~1.ADM\AppData\Local\Temp\HamsterArc{a0f3ecb4-94cd-4051-b349-2531d958c1a9}\01_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2" y="0"/>
            <a:ext cx="9139938" cy="6858000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http://blog.bellawe.com/wp-content/uploads/2015/12/goldkey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214554"/>
            <a:ext cx="2286016" cy="250356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85786" y="714356"/>
            <a:ext cx="785818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Ключ</a:t>
            </a:r>
          </a:p>
        </p:txBody>
      </p:sp>
      <p:pic>
        <p:nvPicPr>
          <p:cNvPr id="16386" name="Picture 2" descr="http://dl8.glitter-graphics.net/pub/3011/3011698bntu7ovcku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033910"/>
            <a:ext cx="5214974" cy="3662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E874~1.ADM\AppData\Local\Temp\HamsterArc{a0f3ecb4-94cd-4051-b349-2531d958c1a9}\01_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286908" cy="7072338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0"/>
            <a:ext cx="857256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Ответы на задание «Русский глазами иностранца»</a:t>
            </a:r>
          </a:p>
        </p:txBody>
      </p:sp>
      <p:pic>
        <p:nvPicPr>
          <p:cNvPr id="20482" name="Picture 2" descr="http://www.100milerun.com/wp-content/uploads/2014/05/ban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15866" y="-6572320"/>
            <a:ext cx="6786610" cy="10840212"/>
          </a:xfrm>
          <a:prstGeom prst="rect">
            <a:avLst/>
          </a:prstGeom>
          <a:noFill/>
        </p:spPr>
      </p:pic>
      <p:sp>
        <p:nvSpPr>
          <p:cNvPr id="21510" name="AutoShape 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xQTEhUUEhQUFRQWGBcYGBYVFxgVFxwYGR4XHBYeFxwcHighGholHBUWITEhJSkrLi4uGh8zODMsOCgtLisBCgoKDg0OGxAQGywlICQsLCwsLzQ0LCwsLC8sLCwsLCw0LCwsLCwsLCwsLCwsLCwsLCwsLCwsLCwsLC8sLCwsLP/AABEIARcAtAMBEQACEQEDEQH/xAAcAAABBQEBAQAAAAAAAAAAAAAAAwQFBgcCCAH/xABLEAACAQIDBQUDCAcGBQIHAAABAgMAEQQSIQUGMUFRBxMiYXEygZEUI0JSYnKhsTNDU4KSwdEkY3Oi4fA0ssLD8RVECCV0g5Ojs//EABsBAQACAwEBAAAAAAAAAAAAAAACBAEDBQYH/8QAOREAAgECBAMFBwQCAgEFAAAAAAECAxEEEiExBUFREyJhgZEycaGx0eHwBhRCwVLxI9IVM2JyksL/2gAMAwEAAhEDEQA/ANxoAoAoAoAoAoAoAoAoAoAoAoAoAoBptbacWGheadxHGguzH8ABxJJsABqSQBQGC7Q7RcRJtBMagZY4iVTDlrAwn9IHsbd441vqFITjl1qvEd/wLaw3c8TeNi7VixUKTwMGjcXB5jqGHJgbgjkRVoqD2gCgCgCgCgCgCgCgCgCgCgCgCgCgCgCgCgOJZQoLMQqjiSbAepNAVrHdoezYjZsXExHKLNOf/wBQasOSW5lRb2RC7T7XcEi/MJPO/JRG0K3+00gFh6Bj5VB1YLmbI0ZvkZRvXvPicfIGxBARTdIUv3acr66u9vpHzsADaqlSs5aLYt0qKhq9yEIrSWCc3S3sxGz5C8NnjYgyQsSEflcHXI9tMwB5XBsLbqVZw0exoq0FPVbnoPdnb8OOw6zwE5TcMp0ZHHtK45MPxBBFwQavJpq6Oe007MlayYCgCgCgCgCgCgCgCgCgCgCgCgCgOZHCgsxAABJJNgAOJJ5CgMn3u7XLExbOVWtocRILp/8AaT6f3msOgYa1pqV4x0WrN9Kg56vRGa7QxM+LbNipZJje47xrqPup7CfugVUlWnLmXI0YR5C+HwHlWonc6eHxZEF359FHVv6VmxG4sNn2Fvx5k1i4uMMRhvFboLn38PyNZ5GbjKWOxrBM0TsLxzLjJ4PoSQ96RyDxMiXA6kTWJ+yvSruGlo0UcVGzTNtqyVQoAoAoAoAoAoAoAoAoAoAoD4TQFc2/v1gcISs06mQfqo7yyX81S+X1awrDaW5mMXLRGRb99ozbRXuIUeHDA+MMRnlI4B8pICD6tzc8eFqr1q1laPMs0aF3eXIq+Fw16pF1sfpPEntOvoNT+FLMg2OsP3s2kSmNOcjDxEfYH86zotyLZN4PZaxrlUeZJ1JPMk8zUW7kbiG1JEhW7ak6Ko9pjyAFZSuZQwhwDBSX9tjmby6AeQGlGyVyMx+GoTTND7C9ikGfGMNDaCM9QpzTEeWYIvqhq/h42jfqUcTPNO3Q1ut5XCgCgCgCgCgCgCgCgPjMALnQDmaArG1+0HZ2HuHxKO40yQ3ma/QiMHL+9asOSW5KMXLZFJ2x2zMbjCYW3R8Q3/bjJv8AxitMsRFbam6OGm99Ci7Z3sx2LuJ8TJkP6uP5mO3QhLFh94tVeWIk9tCxHDQW+pBOgjRiAAFBNgLCtavKSTNsmoRdjvZ2HsAOnH15/jWJyu7mYrLFIlcNhu8NjfINLDTMed/IVjYi2T+BwKLwRR6AVG7IMmYkAFzoBxJ4e+sESPfajy3XBx95yMz+GIeh4v7vxqWW24tbc7wGwcrd7M5lm+sdFXyQcvX8qOXJC4viYKwZTK1tCMyOYYiM4F3blGp4X+2eQ9/Djsiku9Lb5hye0d/kahuRvnh1WLByRDCFQscVmzwvbRQrkAiQ9H1JOhY1ep1Yz2Kc6co7mgVtNYUAUAUAUAUAUAUBgG/m9WKG0sUsOKnjjR1jVEkIUZEXNYcAc5fUa/CqtarKMrIt0KMZRvIp+MxUs36aWab/ABpXlHwckVodab5lhUaa5H2HDe4dK1NmwdJhqC59MVDAz2ivzbW6X+Gp/Kp0/aRGp7LHmCAIBGoOo/lUGrEr3JTZa2RfQf60e5AmEmCDM3Ae/wBABzJOlqwRFIsGZ7Gf2OIhvp5GW3tH7Psjz41m9tjF7bE/EAAAAABwA0FRIHTLQEDisWZnaLDEeE2km4pH1VeTy+XBefQ7FHKry9PzkYzX0QpDs5IUyRiw1JJ1ZmPFmPFmPWoyk5O7JRViI2nhgwIIBB4g8KJ2Ni1Lh2c78kOmCxjk3IWCZzqTyikJ4vyVj7XA+K2a/RrZ9HuVKtLLqtjU63mgKAKAKAKAKAKA8q7Xlz4nEP8AXxGIb+KVz/OufX9tnToK1NH3DxczWk2NiyYgE5YxmbrwUeZrNupC49EWUXY+pOn/AIFYA2dr68ByvxP9KGUPN0d3/l+L7tr9xEA8xBtmuTkj6jNYk+QNWsPTXtM1VHd5fUsG8u4k2GdpMIjTYckt3SayxX1IRf1kd+AHiHCx41OrRzarcipZNORWcNjkDZCwDX9lvC4PQqbEfCqkoSW6NilF7MlYZbtc/R4ep4n4G3vNRDRLYfEVgi0E28MKHKGMkn7OLxt77aL6sRUlTb12INrYSIlxOkx7qI/qomOdh/eSCxA+ylvU1m6jtr+dDGVvcmMNEqKFRQqgWCqLAegFQbb1Zm1j5MtYMkPjwBx0vwPK/T1rJNMru1MICCCP9/1rKbTuiejVmat2Wb5nFIcLiWviYluGP62MaZvvroGHmDzIHSpVM6uc+rTyOxoFbDWFAFAFAFAFAeTiCXbrnf45jXNq+2zqUvYXuH0WCze0xI6DQVC9tjLJTDwKi6AAcT/qaxuRGUb982Y/o1PhHU9TWdgJ42UAEngNTWErktjXuzXYvyfBIWFpZvnpL8bvbIp6ZUCC3UHrXSjHKkjQnz6luVayRbG+0NlQzrlnijlHC0iK/wALjShB2ZT5+yzC3vDNioV+okiuo9O8ViPjUXTg90ZV1sxttPsvhaB1SbENKR4GlkulxqAyIFUqeB0vY0UIrZGXG/Mz/Z4MRMTR906MVeOwGVhx4aHqCOIIPOqNSMlKzN8bNaFjwc1azDRI4KfNcH2l0YfkR5H+o5GhBjsrWDAxxmHDAggEHQg6gihJFUxymFgrkmNtEc6lT9VjzHQ1PcmmMXeSGVJoWKSxsHRhyI69VIuCOYJFSpzcHdGZwU42Z6A3M3kTH4VZ0GVvZljvcpILZl8xqCDzBBrpJpq6ObKLi7MnayYCgCgCgCgPLG04e7xWIT6mInX4SOB+Fc6v7bOnQd6aHuFetRJie1piQsa8W4+nL3f0qUepEX0RQo4AWqJlIW3Z2T8txkcJF4we8l6d2hHhP3myr6Fulb8PC8r9CNR6ZeptuI2rFGSGPiVoFI5j5Q4jiP3S5Iv9k9KummUrEqorBBs6tQjc+MKGUxFxQ2JmX9quy+7lixaj2z3MtuoBMTH4Ol/NBWnERvG/QnF2l7yB2fNVEmx5jpjFlnHBNJAOcROp9VNmH73WsrXQj4FiiIIBBuCLgjgQeFRIHyWOgITa+AEiMh4EfA8jWU7E0ynYZyc0T+2lx6gafh+Vqk1zNiZJ7l7ynZuL7w3+TyWXEKLnwi+VwB9JCSfNSw42tYw9Szys04inmWZbo9GRuGAKkEEAgg3BB4EHmKulE6oAoAoAoDzt2qbPMO1J/qzBJl/eGRv88bn3iqWJjqmXsLK8WiAw89Viy0fY5LyMx5aD+f8AvzrL2I2DEYmsEkjU+x7ZWTCtiGHjxDkjr3UZKoPQnO37wroU45YpFZu7bLlNsxJy7uQiKCmcWzEKQzam4Cq40uLhlJBHPakVqk9R7gMRnU6q1jbMmqMLAhl1OhBHWxuLm16izKd0LTzBQL3JJsqjUk9APQE9AASbAE0MNkXtrG4hVHdRBCxtnl+cy/djiJLt0UsgPW+hzYxmHOBnLoCUkTkO9Cq5t9IhSbX6Gx8hWDbFkPvvss4jBTxKLvkzJ/iRkPH/AJlA99Grqxse2hj2yMQGCkcCAR765jVnY3bq5ZcOAylW1VgQR5HQ1ggxLcvFnK+Hc+OBio80ucvwsfdasy6mJLmWRhUSIxxS0MopW8WHySLMOoD+nAH4afCpx10NiIvaKVg2o1HsV3qzKcBK3ijBaAk8Y/pJ6oToPqn7JroUameOu6OfXp5JabM1WtxoCgCgCgM47a93zNhlxSC74XMXtxMLW7z+Eqr+gbrWurDNGxtozyTuYkDXNOmCsayzCOJ2IUkamxt68vxrMFeSRiTtFs9GbAgEMMUI4RoiD90Afyro3ISp5VYpna5vOcJhMJGIo5VxJnaRJQWQ2sRcAjUPKGHmg8qmc2W7Ff8A4fY3GznZr5TOwS/1QqXt5Zi/vvUWTjsWnfDeZMBh5sW4zFCsMK/WdrFiOF/MdIj1rKIyepQdx9+cRjdqS4dZZZ8I4EiGZI1dO7aN7nIAACQUt9paMRV2a6zVAsJCTVImjAZsL8nxM8HARTSKo6ITmj/yMlUK6tNm2n7JPYCWtJhjAsYdpRuPZmWx9bW/NUPvqW8TH8S556gQGmJahlFe2sgZWU8CCKyjYiq4hvAL8QLH1Gh/KpPc2REcDi5IZY5YL99G6tHbUl+AW3MNfKRzDEc62Um1NWIVknB3PVkZNhmFjYXA1APPXnXROYdUAjjMUkSNJIwVFF2Y8AOZPQDmeVAKowIBBBB1BGoI8qAGUEEEXB0IOot50B587Rdx22fIZYgTg3bwnj3JY6I/2Lmyt6KdbFqlej/KJdoVv4yKdVUtjnZkWeeBfrTwg+neJf8AC9bKPtojLbzXzPQMDVcNs0QO9e5q7URInfu0gkdlkC5nu+siC7WKXtryK25GppnMqU+87Fi3b2YuBhhwigd2oIRxoWbVmzjkx8TXBtofZ0BwyKVtCrdq27GJx2GSDDqCUnMviZVUqwe97m+YM50tbLzvpWVJEXTdx12bbirs2Ji5D4mUDvHHsgDgiX+iDqTzPoKg3c2QhYteImCAsxsB/sW6nlYcaG5BHJcA2IuOBtceRtpepIzYxztIh7vabkcJYopPVhmjP4RJVbErZkqe7Q3wE9VCTQbwHSGTnHKh9xIv+IWpR6EUWU4ioEbDXEYismUiDx89CaRWsW+p9b1k2IunY/u0cTivlLreDDG4vwafQoB1yA5z0bJ51cw9P+TKeJqfwXmbxVoqBQCeJgV0ZGF1dSrDqCLEfA0BTdg458LdJLtErFXFtUZTYug+o3tFejAjmDxMPjP21Z4aq9E+6+i5J+FvT3bWZ088c8fMuqMCAQQQdQRqCOVq7ZWOZoldSrqGVgQysAQQdCCDoQelAZZvT2QKxMmz5BETr3EtzH+44u0Y8iGHSwrTOhGWuzN9OvKOm6KPgt2MZhcZAcRhZlVZVZnUd7GFW92LpcADj4rG3KtdOjKErlpV4u3vNkw8RrdYszmhxhJO6urggZmYOAStmYsc1vZIzW10OhvxAyUJD9wrhTxAIZSD5G3usTQikc3qBssfHOmnGgsRPyeZiDIUuOBW7AcjkQgWa30mLW1toSKySimPVaso2NGYds8VpcJIOazIT6GJl/661YhdwjD2/IqOCxNUjY0PNozZoXHlf4EH+VFuRsShxlYMWGuIxlDKRC43F1kmkPdzN0ptoy2S6QKbSz20HVY76NJ5cF4nkDYpUXLV7GitXUdI7nofY+y4sNCkEChI0FlA+JJPNiSSSeJJNXigPKAKAKArG3cP3eID/RmFj/iINPUtGPd3XnXB41h7pVl7n/X57izh5fxDZOM+TsI2/QObKf2bngv+GxOn1SbcCMueF4+9qNR68n/X09OgrU/5Is9d0rBQHJWhm5AyYfuGyfqyfmz0+wfT6PUacRc4LVKpmWVkbjNoR4I95MzZJWVTIbuyvZrXsNIyFOgFlJOni0wzdToTqStBXZIYbb2GcXTEQN6SJf3i9xWCE6U4O0k15HX/AKjCfZljYjkrqx+AN6xYje25xhsVmaQa6FbAqyHKVGtmAJGYPr5VixOLudO9DakfErKMyKD2zp/Z8M3TEZf4opT/ANIqFb2Ga/5L85GXRS2qgbx38rupHUEURFoWbH+dBYbSYssQqgszGyqoLMx6KBqT5CpRi5OyMSairs0Dc/splmIl2heKPiIFPzrf4jKfmx9lTm14rwq5Tw6WstSnUxLekdDYsFhEhRY4kVI0FlRQFUDyAqwVhegCgCgCgGe18F30TIDZtCjHk6m6E+VwLjmLjnWutSjVg4S2ZmLs7ormGYSx2ZeIKsjWNiLq6tyNiCp9DXiakJUpuL3TOgmmrjjDbxR4ZCmLkyhf0btdi69NLs0i8+JIsdTmt6zheJli45d5rfx8fr4+RRxCjS7zdkR8/adhQbLHiHHVVQD/ADuD+FdyPDq73SXn9Dny4hRXNvyHGB7RsG5s3exf4iXHxQsB6mozwFePK/u/LmYY6hLnb3/lizxSxzx3UpLG44gh0YfkaqNNaMuJ31RAba2XHlMUy58O9rFiTlb6pa+YG+qtfiSNNLxaLmHryjJNOzWzInC7j4FDfucx+27sPhex99Ryo6E8fiZK2f0svkWTDRLGoWNVRRwVQFUegGlCjK8nd7g6C97a2tfyHD8z8TQLQRZKWNqkAFZBRO1tw+CUr4guIjuw1UGzrbNwv4rWGuutQqruM15lnSMlrnFk+4eNpH7uNWkkP0I1Mj/wqCanGnKWyISqRjuy+7u9k+Lns2JK4WPppJMR6A5E9SSR9WrMMN/kVZ4r/FGrbr7m4TAj5iP5wizTSHPK3W7HgNPZWy+VWUklZFVycndlgrJgKAKAKAKAZ7W2lHhommmbKiDXqTwAA5kmwAqUIOclGO7Iykoq72MW3k32xeLYhW7iG/hjRjcj+8YWLE8wDl8ja57eHwEYK80m/VehyK+NcnaN0viL9nu2hFL8ldl+cu8Q4eIe2AL8CNfVW615f9VYBRlHExtrpJfJ/wBPyOlwjEOUXTd9Nn/X9l827stcTCyNpfVW5qw9kj+nMEjnXlcJi6mFrRrU918eq8zqVqUasHCezMvOzJgWUxSEoSrZI3dbjoQOFiCPIivquG4lh69KNSMrXXPl4eR5Grw/Ewk0oN25oTEf4aEcwfPoavRkpK8XdFKalB5ZKz8dBvjcQ0YyozKXNyAxCm3EsoNm4ga9a53EasKUVLKnJ7X/ADb6nc/T/D6nEK7pKTjBK8rfBLxfyT3GkbfWjVvMAA/jofwqlR4rbSrBeX0+56LHfoyftYWq34S/7L6eZZNgbxlJYlOJdI865lkY2C31BDeyLdNK2Yl4OVJzha/Llz6fY4+Fw3FaWJVGrCdlvpmWzt3lf5ml4PbMEptFPFIeiSKx+AN65KaZ25QcfaViO3v26+GjTughkdiPGCQFA8RsCL6lBx51bweG7eeV7WOfxDF/taakldt2I3d3exZnWPFM8TsQA8YTuiTwDBlLJc+ZHUit2I4fOks0XdfEpYfiyqvK9H8C7x4LDZshZZH5o8mf/ITYH0FUC65ye7ON6t24sdh/k8rSImZWBiKqwK8LZlYW91YaTVmRjJxd0QOB7Kdmx2LRSTEftZXYe9VIU+8VFU4rZEnVm92W3Z2zYYEyQRRxJ9WNFQfBQNamQHVAFAFAFAFAFAFAY92sbaMuJGHU/NwWLDrKwvf91GAH3nrtcMo2i6j56I5XEKt2qa97KXHGzFUQZndgiL1ZtBfoOZPIAnlV+vWVKDmyjQoyrVFTjzNQwm6MS4YwgsHYo7TLYSGRCGVhcGwDKLLqANOteXry7a/aa33PZUsPTpU1TiS8crx6SDMv10B/zJqQPQt7q8zieDzh3qTzLpz+/wAPcTsNsfMsP9oBvEV+cK+IZBqri175b624qSdcoFOE4l06vYy2k9PCW3x29DDmorM9uZTNv49Z5s6LZQoUEizNYk3PQa6Djx62H0bAYadGLz8+XQ8hxfHUsTUXZ7Ln1+y+pVsfrNboqj43J/MVy+LybrqPRfNv7Ht/0NRSwlSrzc7eSSt82LSOsa95mBtxjuLsBxyc846c+HmOaelxeI7N51Ly6+7x+fxU1FsoZQDx5nqeZ+NQIxqOKsIz7FU8hWDZ211ZjLajyeFZJ2yoAEDEE+ItcKT4j7I0vy6CrNLE1aSag7XOTiOFcPr1VKvHRbK7Su730Vum23gRLwA63LeZJP51GVWrLeT9WdShwzAKN6dKFv8A4r6XHmDi+bTTkD7xwPrXqcN3qEM2vdXyPj2PtTxtVQ0tOVv/ALM0XcjfYqRBi3JU2CTMbkfZkJ4jox9/WuZjcDl79Nac10+3y921/BY7P3Km/J9fv8/npdcs6gUAUAUAUAUAUAUAUB5x2pie9xE0hN88sje4sSB7hYe6vUYaOWjFeCPO4iWarJ+I93KUNtKIMQO6hllFz9I5Yx+Dv8a5vFJ6xh5nW4JTWaU37jWsNC4HzbKy8lcEn0Dg6D1DGuQzuTuhwkga4IKuOKnj5Ecip6j00IIGDEZkdPFkbh4HNmXlmc2DAebEAjne/I35PFcHGdN1o+0t/FfVfnI2Ncyg7SwPyeUxHhxjJ5ob2GvEixXroDzr1vAuJfvMKs778dJePR+a+Nzw/FcG8PXeVd16rw6ry+TRCbWwTZu8UFhazAakW4EDn09wqXE8HOpJVaavpZr+z0f6R49QwSlhsQ8sZO6lyTsk0+mys9t7iOGxVgVC6sCNFN9fQXrjqjVbtlfoz3NfiHDuzcu2ppNP+UfqTeF2qrAHrWlo3qnnipLZq/qOhjl61gi6TIt8V4zIUBDABXW2YKOTDjlJu2n1tQLXqRrpxkp58t77Pml9OenXVaEbtKXjas2b0R1XONKm5z2SbfuWrJCKDKqr0AHwFeyhDJFRXJW9D4DUrOrUlUlvJt+ruJyR1IJmg9nG9BNsJOdQPmXPMD9WfMAXB5gEchfhY/Cdm+0hs9/D7HfwGL7RZJ7r4/c0OuadIKAKAKAKAKAKAKA81SYZo3aN9GRmRvvKSD+Ir1VGSlTi10R5usnGck+rKxvjD4425FSvwN/+quXxKHfjLwt6f7Ojw2XdlHxv+ehpHYrtVPkUsBYq0c2e66FUcLlc9VDoQeVuOl65Ukd2jZwaNNlxCGwnsjjg1ygN/wBm99L21W99NQRqYE8vUqW+W3ThQrRuZ2YlVVshjSTirPkC30DEITqVBFrEivicO66UM1o/y8V/sVanZxuZ3ixJO3eTSNJJ9ZjqPu20UacFsKs0aMKKSpqxy5zc/a1J7Y+L7xbN7a6N59G99viDXp8JiO2hd7rf88TyuNw3YVLLZ7fTyJILVopDGbY8bEtYqTxykj8OF6p1cBQqSzSjr5o7WD/UXEsJTVOlVeVbJpSt7rp2Xhsc/wDosdiDnNxbV2/laorhuGX8fi/qban6p4rU3reiiv8A8/DYaYjZMg9hww6PofiBr8BVGrwd3vSl5P6r6HpcB+u3FKOLpXf+Uf8Aq9PR+RxhtkPmBkK2BvYEm5HC5IFtfWp4XhcoTU6jWnJfiNPGv1lHF4eWHw0GlJWbdr25pJX32vfblzHuNmSNS8jBVHEn/ep8q605xgs0nZHiacJVJZYq7EMDszF4sXiUYaI8JZlvIw6pFyHmxFxXBxXGknlpLz/PudSnhKdP/wBR3fRbev0JmLs9QeJsVjC4sQyyiPKw1BQKuhBsefAVyJ8RxE95FiM8msYRXl/ZPbI3hxOBmjixkpxGFmdY0ncASwyNoizFQA8bH6ZFwTrpas0q2fR7nQw+J7TuvRmk1vLQUAUAUAUAUAUBm3aVugzMcXh1LGw75FFybCwdRzNgAR0APW/SwGLVP/jnty8Psc/G4V1O/Hf5mVbXwHfwlRbN7SHzH8iLj311MTR7WnZb7o5eGr9jUzPbZlR2JtebBzrNCcsiEghuBHBlccwenv0IFeda5M9LCeV5om57s75xTwq6loQbjupUaRQRoRG6/Qvewb0AAFqlHDVZRzRi2jd/5DDRlllNRfR/XYYb3yDFKqrIWKEsLIY4w1rDRvETYsL8LE2F6uYfATknnVtNOt/zc5XEuLUe6qUs1nrba1uvXpZ+8qWHk4qwsw0IPEGqUouLcZbonGUZxUou6YrBP3Uiv9Hg/wB08T7tD7vOrGErdlVT5PR/ngVsbh+2ouK3Wq/PEs+InWNS0jKqjizEAfE16KUoxV5OyPKwhKbyxV2MMNjp8R/weHZ0/bTHuYj5qCMzj0FcjEcZpU3aCv8An50OlDhtta0reC1f0Q4bZO0gL3wRPNbTAe5v9KoLj076xX55m54PDf8Au+H0ONm40yBxIndyxMUkS+YA8QQeakEEGu7hMVHE086OfisP2Ekk7pq6Y9lhZYzKyMIhqXIstuR11t52t51n95QcsubX4euxu/8AGYtU+0dN28r+m/wG26ex/lcgxky3iU/2aNhpb9swPFjbw9Br0NeY4njnWnlj7KOlSpdhDIvaftP+vqW59sRhmjiSTESKbMkChsp6O7FY0b7JYHyrjVKtOkr1JJfP0WvwLlDCVKnso5xW25IlzzYOZIx7TCSBio6sBJqB9m59a0U8fhqlRU4y1e2j1+HzsWp8OqRjfQT31wAkweJQgaxSWvwzKCVPuYA+6rsHaSZz492afiXPdbGNNgsLM/tSwQyN6uisfxNdM7BKUAUAUAUAUAUAUBUt4tw4MQTJGe4lOpKi6MeZZNNeOoIJvrereHxtSjpuuhUxGDp1tXo+pkG/fZvPEyyMEGZghdWBVr31sbNmCgnhbTj1sS7PFzWTSXPp7/LxtcrRdTBwefWPLr7rePhew/wWHWNFRRZVAAHkK7cIKEVFbI8/Um5ycpbseoKkaGNNp7L73xLZZBwPIjo3l58vwqnisIqyutJfmj/NC3g8bLDuz1i91/a/NSufLlKsCV8Nw2oIBHG5GlefkrNpnp46pNcx7u3tnZdlkxszyTKSFWVJHjjUEhMiquUnKFNzc1XxNTEVXZu6K7w0oNqlFJPpuzV9i7Rw+JW+HmjlA45GBI6Zl4r7xXPcHHdGl0XHdCm1pUhiklk0SNWdiNTZRc286wld2RHs7uyKbuRgGnxDz4hQrT2maMahVQIkKNfiQDcnS5FrV6N05YXCqHOXy/H/AEbMBCniMXprGktPGTe/u0dvJli32w8k7Q4RbCCbO2IbXN3cZjIRSOGcuFPO17c65lWeSNztY2u6dPTdg8bTyHCwkxxRhe/kTwkXF1hiI9litizDVVK21a68PGYrsElH2nt4eL/rx9xQwOEz9+e3zLPgsFHDGqRqqIosqqLADyFcdxSvObu3uzs3eyK9tOb5ZL8ni/QxspxMnK6kMIUPN2IGb6q3HFha3w/CZprETVkvZ8fH3Ll1fuK2LxChBwW7GnaJje6wOJbm0ZjW3HNJ4Ft72v7q7tKLlNJHDgr1F6+hM9lm1O8wawMfHhgsfrGBaI/BSv7hNdvF4fsZ25Mu4TEdtC/MuVVSyFAFAFAFAFAFAJ4idUVndgqqCzMdAANSTRK+iDdtWY3vNt1sZOX1Ea3WJTxC8yftNYE9AAOVz6PBYXsYXftPf6Hmcdiu2nZeytvqMYxV05rPuKxaRIXkYKo4k/y6nyFQnUjCOaTshCnOpLLBXZ3s3YM+O8WIDQYU8Ib5ZpR/ekfo0P1Rqdb20rzGO4tKpeFPRHXoYaFDX2p9eS93V+Jatp7mYafDdwYkQBWWMqMpQkaEW5XsSDoba3rjxqSi73LlOUoyzXPP2F2aUmeKVcskbFGB5FTY1fctLo6qd9SW+QtEwlhZo5F1V0JVh7xUL30YaT3NP3F3pG04ZcFjQpmCWaxyd9GbhmAHsuNL26gi3LRUhkeaJTq08jzRJ7Ym7RwUheOWedCpXJKyMyi4IKsQt+FrE8PSx3PHTmkqjvbYYOrToTk8tr728Pxk3Bh2LF3tmNhYG4Ci9hfmbkknztyqtVqZ2YxNZ1535LYi8Nh8ThnlyQrOkkryqyyqknjNyrq4A8PsghjoBoK4+M4dKtW7WE7aJWa6dGvoXcNjIQpqElsLvg8XiNJmXDRc1hcvMw6GSwEXnlDHoy1Kjw2EXmqvM+m0fTn8uqFXHaWgrEjDh44Y1jiVURRZVUWA/wBb6k8zXSbucycr6szPf7aPf4qPDLqkFppT/eEHuU9QCWPqK7HB8Nnqdo9l+fnuK1afZ0m+ctF7ub/okezTEMuPVRezo6sOVgMwPrdfxPWuzxSKdJPoxwyT7Rrw+hsVcI7gUAUAUAUAUB8Y2FzoBQGSb8b2fKm7mE/2dTckfrGHA/cB4dTr0rt4DB5P+Se/JdPucTH4vN/xw25+Ph7iuR11Djs+Y3HrCt2uSSFRFF3djwVBzJNaq9eFGGaZmlQnWllj5vkie3Z3UdnXEY0BpRrHDxjh6eTydW5Hhyrx+Nx88RLwOtCEacclPzfN/bwL5Dh7VQNsYDtErJtSM67TdwGxLfK8GB8oAAkj0HegcCDwDgaa8RbprvpVbd17FilUy6MyPEbTeMmOZHjccUdSrD1BFxVnLfYtJ3ENhbLxWNxIGDRy6kHOpKBPtM/0fz6XrMmorUjKSS1PQ+6e7+Iw6D5VjJcTJbUE/Nj0uMznzY+4VRnJPZWKc2nsj5tHfTCREqrmeQXBTDjvSCOIZh4EPkzCips30MFXrv8A44t/L1IPE9okym4wPg+3iArfBY2A/iqWRdTrU/07iZL2o36Xf0LVsLbqYuATIGXVlZWtmVlNmBsSDyII4gitclZnExNGdCo6c1ZoiN894xhYrgZ5pDkhj5s/n0UcSf6ip0KMq01GJU0d23ZLdmd4TClFOds8jkvI54s7asfTkPIV7jDYeNCmoI5Vat2s83LZLojQ+yzYjZmxbiylSkV+YJBdvTwhQfveV+XxLEKTVOPLf3/Y7HDaDjF1Jc9vd9zR65Z1AoAoAoAoDmRwoJYgAAkkmwAHEk8hQGR79b7fKSYMOSMPwd+Bl8h0j/5vTj2cFgcv/JUWvJHJxmMv3KfmypxmuscdnWKxqxLma5JIVVUXZmPsqo5k1qrVo0YOchSoyqyyx/14kxsvApgk+XbRI79tI418fdgg2jiH0pCL5m4cdbXJ8di8VPFVPA69Kje1KitPn4shds754vEXEROGi5LGfnSPtScQfJLeprQoxj4naocOhBXnqyN3U2hPHjcPkklLNNEjAu7B1dgrhgScwyljc8LX5VN6p3N2Io01SbS2PQtVjjBQCWIwyP7aI/3lDfnWU2jN7COJniw0TyNliijBZiBYADyHE+Q1NNWwk5OyMzx+2Ztok580OGv4YAbFh1nI9on9mPCOebjW2yjsetwfBoUIqddXl05L39X8B3DFFEoACgDgBYConU78tERMjPjHMWETOQbNIdIk++/C/wBkXY9OdStbVlbE8To4KOrzS6fX8uW1p4NlYIB2LBSdbeOWVySQq/WJ4DkB0F6glKrKyPC161TE1XOT1er/ADoURZ5JpTicQrGVhZIwCFij5KpawLHizczXrOHYNYeN2ryfw9Tk4qsp/wDHB91fF9dPgXjcndJMSgnna6BmHcjmVNvnD0OhyjkRc8RWvG42cZOnHTx5l3AYGnKKqyd/Dl9zTUQAAAAACwA0AA4AeVcg7R1QBQBQBQBQDLbOzExMLwS3yOLHKbEWIIIPUEA66aagipQm4SUluiMoqSafMw/eTdqbBSZZBmjJskoHhbyP1Xt9E+drgXr0OGxcayts+n0OFicLKk77rqRhmCqWY2AFyT0FWpSUVd7FPK5OyLHuHsFpGGNxC2JH9njP0EP0z9tvwFvd47iONeInZbI6Cgqcezj5vq+nuRU999qtPjHvfJC7wxr0yNlkPqzqT6BRyqvFWjY9Dw+goUs3NjDCyNKwihR5ZDwSNSzeptwGvE2A60y8y3OpGCvJmo9n24bYZxicXYz2OSMEMsVxYkkaNJYkaaAE2ve9QnNWsjk4nEurotjQK1FQabR2nDh1zzyxxL1kYID6XOp8hWVFvYyk3sQM3aBgVNg8r+aYedh7myWPuNLeK9ULeKPu1Vj2rgWGGlA8am7qws8bK2SVDZhy+KsL6XlF5Wb8NXeHrRq2vZ3K1gNxMYNJJ8PEP7sPMbeWYIAfjUnOJ3q/6llJdymk/F3+hMYfcfDLrM0uJPSV7J/+NAqkeTBqj2j5aHFxHFsVWVpT06LT5Bt3efD4JVhjXNJa0eGgABtyuBpGnmfdepUaFStK0Vc5jd05Sdl1f5qU0pLNL8pxZBkFxHGpvHCp5L1c839w0Ar1eA4dHDrNLWXyOXisWprs6fs8+r+3gKyGuoVEXfsqxus8J+zKvv8AA/wyx/GuHxSFpxn1Xy/2eg4TUvCUOjv6/wCjQq5Z1goAoAoAoAoAoBLFYZJEKSKrowsVYAgjzBrKbTug1fcx3fLc+FcfhsNEzd1IGnmibxZY4ioVQTqVdyBY3Oh15VtxOPquhkl68znVaFOjepHfZefMvmEiriFeESt7xxbIErHEQxzYjTMkSGSS/LvAmi+r29as0aVappBNlyNScI+1ZHGzN6oYRkw+zpIkv7KHDIT55VksT6mrj4XiWszNP7ilJ2zfMuOzMck8SSx3yOoYZhlI8iORBuD6VzJRcXZmxqxXd8t6GhYYbDZTiWALMRmWFDwZh9JzY5V8iToLNhtRWZjZXZVsPsxAxllYySnjLIc7n3ngPsiwHIVolOUt/sZeu40nDTydzhU72QWzWNkjB4GVvojy1Y8gazGk5avRfmxBxvrsi/7s7HXBwmPNnd2Mkj2sGchV8I+ioVFUDoNdSa3O2y2RGU1yPu294IcMmeeRY15XOpPRVGrHyArMYuTsiCzSdolH2lvNisV4cODhYP2ri87D7C8IwddTc8CLV2sJwac+9V0RWq4qlS09qXwXnz8hngcBHCDkHibVnY5nY9XY6k16OjQp0Y2gjlVq9Ss7zflyXkLO1bjWkN5GrBsSJXcfH91j4STYPeJvR/ZH8ax1R4jDNRv0d/6Olw2eWtbqrf3/AEbRXnj0QUAUAUAUAUAUAUBm+3yBtts3FsFHkPKyyy5wD6sht51VxWyKOOvli/EZb2bTkuuHhZkzIZJHQ2fJfKqoeK5jmuw1AFhYm438Nwka9Tv7IqOp2dNzSu+RWlwwjTXJDEOJJCKL9SeZ+Jr1qdGhHkjkP9xiJcyX2NsSaf8ARhoYjxnkWzkc+4jOoP8AeOABoQHriY7jCacKR0cNgY0nmnq+hoWCgSGNIowFjjVVVRyVRYD4CvON31LzlfUzJt18f3sj5YSzyO5keawbMTl0CMwAXKALaAAcqxOClK99BJxbvclsLucza4vEFh+ygBiU+TOSXP7uSijCOyv7/p/si6iWxIY3buB2egizRwgezFGLuSeiLdiSeZ48zWyMJ1Horke/PVFXx++OLxGmGj+TIf1s4DS/uxjRT94muthuDVJ61NF+fnIr1MRRp7vM+i29foReH2egfvXLTTHjLKc78/Zvoo1OgAr0GHwVGgu6tepz62KqVVl2XRbffzH3eVbKljkvQzYSZ6wSSEXehNIbmYqQy6MpDKftKbr+IFRnBTi4vmrG+nLJJSXLU9CYHFLLGki+zIiuvowBH4GvJtNOzPVJ31QvWDIUAUAUAUAUAUBWt9t2Di1jkhcRYqAloZGF1NxZ45BxMbjQ21FgRwsYyipKzITgpxysoG1NoxLlTa2Fkw7obLLZzFc6HucRFqoNhcXHK9Vezq03eDKDw9Wn7Oq/OQ52ZtHZEZDpLhc44PLMJJB6NKxYe41CbrT9q7IvtdrP0+hLyb6YIccXh/dKh/I1Ds59GYy1P8WRmJ7ScCLhZWlI5RRyP+OW341nsZmezqc9PeQmM7THb/h8I+v0p3EdungXMT8RUuyS3ZjLFe1L01K3tDeLHT/pZyiHjHh/mR/HYuR5XrfRdGMu/Fte/wCxhzivYXm9fhoK7uYISSd3hsOxlIZjazMQNWJYm9vXmQOdd/C4/BrSKcfL+1cqVKOIrO17+G30RIY8NA2SdWiYi4EgKXHUX4j0roRxdCW018vmVZ4WrD2ov89xyk4PAg+mtb009jS4NbnXeVkxY+GSgsJtJQkkJO9CSQhI9DYkbJ2XbQ73AKt7tCzRn0HiT4I6j3V5vHU8leXjr6/c9Dg55qMfDT0LdVQshQBQBQBQBQBQBQARQFc3z2PA2CxZMMRb5PMQxjUkEIxBBtxB1vWHsYex5zhiXkq/AVTuzkuTfMeIawamfSaATY0Mo13sW2NlhkxTDxSkoh/u0Nmt6uCD9xas0o2VzpYWFo36jPtywv8AwsvIGWM+pyMv/K/xrFZaJkcWu6mZYEB5D4VoTyu6KF2Kqvu9Datn7iqtpy9WRZ1r9Z/4m/rUliq6/nL1Ziy6L0Qm7H6z/wAbf1qX7zEf5v1MqMei9EWrsq2emIx5Scd4ggkfK5LLcNEAbE/bNbKeKrt6zl6st4anCTd4r0RsS7qYEf8AtMMfWJG/MVtdao95P1ZdVKmtor0JLCYOOIZYo0jHGyKFF/QCoN3NgvWAFAFAFAFAFAFAFAFARu8q3weJHWCX/kagZ5ghbQVSORYcK9YINHRegsJsSdFFydAOpPAfGsklG7sendh7OGHw8MC8I41S/UgC59Sbn31cSsrHXSsrIqfbNhc2zs/7KWJ/4iY/+7UKq7pqxCvTZh6NVU5jQsrUIn0tQxYTdqEki8diZ/8AmEn/ANNJ/wD0grdR3LmF3Zt9WC8FAFAFAFAFAFAFAFAFAFAJYrDiRGRvZdSp5aMLH8DQFJfsm2eRoJl9JSf+a9a+yiaXQp9Ci9o24seASGSCWRhJIYysuViDlLKVKhdPCwN78RWylhY1G1c1VKEUropM0DKL6H00Pw/1qT4fL+LXy+podLxLJuXuviZMTg5Ww8ow7So/eZbrlQ57m3BTksCbA3FuIqv2UozszZSoyUk+R6HrcXiC36wne7PxaAXPcyMB1ZBmX8VFYkrpojNXi0ea0eqZymhQSjrWCNgOIHUfGpKEnsiSg+g5wOz5579xDNKAbExxu4BPC5UWHvqTpzW6ZNUpPZGg9k2wMXBjjJNh5Y42hkTM4yi5aNh5/QrZTi09S1Qpyi9UbHW4tBQBQBQBQBQBQBQBQBQEJt/e3CYPTETKr2v3a3eSx4eBbkDzNh51htLclGEpbIoO2u2E/wDtMPYa3efX0ISNtRx+lfhpWuVXob1h3vIrWI7QtozHL3rIGvlMSJEPi4Lgj11+NtMq0t7o2Rox2s2VzaEs07hcRMWkXVc8kkpIb6uYjL7JuB06ViNaUe/Fsk6UX3ZJDZoWIsWbTQjT8wL1Z/eVWt/kRWDpb2NW7Jt8WJj2fPbwpbDuOJVBfu2HUIDY9FsdRc4hO+hrr0sveRqlbCscyIGBBFwQQR5HjQFcwe4OzowAuEhIH7QGX8ZCb1HJHoQUIrkVnthhw+G2cI4sPCjSzRouRFTLlvIx0HSMr+/WyFTs5KRsjSz91GQxYoBbZDfztb+v4VYeOhyTIrBVObRZdxN9ZdnF4+7WWOV85jJKSZrKC0dla4yqLgi2nFdb0Z4lzk5P/RZ/bJJRjv8AMvUPbBBnVJMLiEZr6KYnItzbxi1+Xoax20bXI9hK9uZadkb64LEEKkwVzoElBjYnoubRj90mpRqRlsyEqco7osNTIBQBQBQBQBQBQBQGd9rO98uFEeHw5ySSgs0nNYwbWTozG/i5AG2pBEJysjdRpqb1Mejivckkkkkkm5JPEknUk9TVZs6MYpC4QUJWPgwgkXISQFbTS/EdPLMbdK1uWWVzXKGbQk5MJHmD28QFr3PS1yL2JtztetWZ2sTyRvm5kbK4zt7vjb+lq3Q9kwuZM9nPj2rhQuuVpGYjWwEUnHpqQPfW+mtStiKsbZebPQtWCiFAFAU/tU2A2LwJ7sFpYWEyKOLZQwdR1JRmsOZAFRkro2UpZZXZiGx4A9n4j6P9f98vWqFWXI6UFfUDhpA/dyqHEhF5FBJVV6eGydeOlyQSazeNrx0sa8sk7S1vzFX8BKRGy63v4rHnlPEnqWv+dYSzayNijbSOwznwwb2vF97X/wAVtWmwcUab2Xb7yGVcHinLhriGRjdgwBOR2+kCAbE63Frm4tvhO+jKVejl7yNZraVgoAoAoAoAoAoCjdpO4jbQ7uWGRY54gyjPfIynWxIBK2POx4nTgRGUbhOUXeLMyxO4O1Ijb5N3g+tHJGR8C2b8K1OmzesZUW8U/MbjdTaPPCSj90t+VY7Nmf3s/wDD4j3BblbQN7YeXU34JH0HGRx0qLo3IPF1eSRN4fs2xz2zGNRzzzEEe6JCD8akqCIOtXf8iUwnZCt7yzr6RxXb+N2a/wDDWxUzW1J+1Jlw3Y3Nw2BYvCHaRlyGSRrtlvewAAVQSATYC9h0FTSSEYpbFirJIKAKAKAy3frcSRHfFYFM4YlpcMvG51Z4fM8SnM3I1Njoq0VPVbm+lXdPxRRE2krKbHUXup0YEcQRxGoqi4NOzL8K0Zq8WRkUmg/3rzqySWx2WrBkaTR5iqjmyj8Rf8L1KJWxLXZyPRO4WKeTZ+HaUkvlK5m1LBGZVYnmSqqb871ajsc2OxP1kkFAFAFAFAFAFAFAFAFAFAFAFAFAFAFAFAFAVPezcDCY452UxT/to7Bj98cH4AXOtuBFYcUyLjrfmZvtTsrxsN+6KzqOGRgje9ZCAPc5rU6ZsjXrR53K3LsLFK2XIM3S6D/rI/Gsdmzb+8n/AI/EtO6vZli5XD4nLBH1zK8mU8e7CkqCRcZidPqnWpKn1NNSpOrvojasJhljRY41CoihVUcAqiwA9AK2mBWgCgCg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85720" y="1214422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/>
          </a:p>
          <a:p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57158" y="500049"/>
          <a:ext cx="8286808" cy="5901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1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Вопрос на зацепку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Вопрос на засыпку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 нас сплошные  нервотряпки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Сплошные нервотрепки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 меня волосы на дыбе стоят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Волосы дыбом стоят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Все закроется медными тазами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Накроется медным тазом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Ты – деловой огурец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Деловая колбаса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Последний смех останется за нами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Хорошо смеется тот, кто смеется последним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Стою перед вилкой дороги и не знаю куда ехать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Перед развилкой дороги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Не надо валяться дураками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Валять дурака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Шалаш с мылом - рай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С милым рай в шалаше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На чужую кровать рот не разевать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На чужой каравай рот не разевай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Он вчера забросил коньков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Отбросил коньки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Забить двух яйцев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Убить двух зайцев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Не надо накачивать на меня бочки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Катить на меня бочку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7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Все что они вложили вышло сначала блинком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Первый блин комом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2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Я слышал крайним ухом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Слышал краем уха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17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Ты меня не держи, как дурак, я все понимаю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Не держи меня за </a:t>
                      </a:r>
                      <a:r>
                        <a:rPr lang="ru-RU" sz="16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дурака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E874~1.ADM\AppData\Local\Temp\HamsterArc{6470d144-d389-42aa-8599-670d69400f1e}\0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139938" cy="6858000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928670"/>
            <a:ext cx="857256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Знаем ли мы русские поговорки?</a:t>
            </a:r>
          </a:p>
        </p:txBody>
      </p:sp>
      <p:pic>
        <p:nvPicPr>
          <p:cNvPr id="20482" name="Picture 2" descr="http://www.100milerun.com/wp-content/uploads/2014/05/ban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15866" y="-6572320"/>
            <a:ext cx="6786610" cy="10840212"/>
          </a:xfrm>
          <a:prstGeom prst="rect">
            <a:avLst/>
          </a:prstGeom>
          <a:noFill/>
        </p:spPr>
      </p:pic>
      <p:sp>
        <p:nvSpPr>
          <p:cNvPr id="21510" name="AutoShape 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xQTEhUUEhQUFRQWGBcYGBYVFxgVFxwYGR4XHBYeFxwcHighGholHBUWITEhJSkrLi4uGh8zODMsOCgtLisBCgoKDg0OGxAQGywlICQsLCwsLzQ0LCwsLC8sLCwsLCw0LCwsLCwsLCwsLCwsLCwsLCwsLCwsLCwsLC8sLCwsLP/AABEIARcAtAMBEQACEQEDEQH/xAAcAAABBQEBAQAAAAAAAAAAAAAAAwQFBgcCCAH/xABLEAACAQIDBQUDCAcGBQIHAAABAgMAEQQSIQUGMUFRBxMiYXEygZEUI0JSYnKhsTNDU4KSwdEkY3Oi4fA0ssLD8RVECCV0g5Ojs//EABsBAQACAwEBAAAAAAAAAAAAAAACBAEDBQYH/8QAOREAAgECBAMFBwQCAgEFAAAAAAECAxEEEiExBUFREyJhgZEycaGx0eHwBhRCwVLxI9IVM2JyksL/2gAMAwEAAhEDEQA/ANxoAoAoAoAoAoAoAoAoAoAoAoAoAoBptbacWGheadxHGguzH8ABxJJsABqSQBQGC7Q7RcRJtBMagZY4iVTDlrAwn9IHsbd441vqFITjl1qvEd/wLaw3c8TeNi7VixUKTwMGjcXB5jqGHJgbgjkRVoqD2gCgCgCgCgCgCgCgCgCgCgCgCgCgCgCgCgOJZQoLMQqjiSbAepNAVrHdoezYjZsXExHKLNOf/wBQasOSW5lRb2RC7T7XcEi/MJPO/JRG0K3+00gFh6Bj5VB1YLmbI0ZvkZRvXvPicfIGxBARTdIUv3acr66u9vpHzsADaqlSs5aLYt0qKhq9yEIrSWCc3S3sxGz5C8NnjYgyQsSEflcHXI9tMwB5XBsLbqVZw0exoq0FPVbnoPdnb8OOw6zwE5TcMp0ZHHtK45MPxBBFwQavJpq6Oe007MlayYCgCgCgCgCgCgCgCgCgCgCgCgCgOZHCgsxAABJJNgAOJJ5CgMn3u7XLExbOVWtocRILp/8AaT6f3msOgYa1pqV4x0WrN9Kg56vRGa7QxM+LbNipZJje47xrqPup7CfugVUlWnLmXI0YR5C+HwHlWonc6eHxZEF359FHVv6VmxG4sNn2Fvx5k1i4uMMRhvFboLn38PyNZ5GbjKWOxrBM0TsLxzLjJ4PoSQ96RyDxMiXA6kTWJ+yvSruGlo0UcVGzTNtqyVQoAoAoAoAoAoAoAoAoAoAoD4TQFc2/v1gcISs06mQfqo7yyX81S+X1awrDaW5mMXLRGRb99ozbRXuIUeHDA+MMRnlI4B8pICD6tzc8eFqr1q1laPMs0aF3eXIq+Fw16pF1sfpPEntOvoNT+FLMg2OsP3s2kSmNOcjDxEfYH86zotyLZN4PZaxrlUeZJ1JPMk8zUW7kbiG1JEhW7ak6Ko9pjyAFZSuZQwhwDBSX9tjmby6AeQGlGyVyMx+GoTTND7C9ikGfGMNDaCM9QpzTEeWYIvqhq/h42jfqUcTPNO3Q1ut5XCgCgCgCgCgCgCgCgPjMALnQDmaArG1+0HZ2HuHxKO40yQ3ma/QiMHL+9asOSW5KMXLZFJ2x2zMbjCYW3R8Q3/bjJv8AxitMsRFbam6OGm99Ci7Z3sx2LuJ8TJkP6uP5mO3QhLFh94tVeWIk9tCxHDQW+pBOgjRiAAFBNgLCtavKSTNsmoRdjvZ2HsAOnH15/jWJyu7mYrLFIlcNhu8NjfINLDTMed/IVjYi2T+BwKLwRR6AVG7IMmYkAFzoBxJ4e+sESPfajy3XBx95yMz+GIeh4v7vxqWW24tbc7wGwcrd7M5lm+sdFXyQcvX8qOXJC4viYKwZTK1tCMyOYYiM4F3blGp4X+2eQ9/Djsiku9Lb5hye0d/kahuRvnh1WLByRDCFQscVmzwvbRQrkAiQ9H1JOhY1ep1Yz2Kc6co7mgVtNYUAUAUAUAUAUAUBgG/m9WKG0sUsOKnjjR1jVEkIUZEXNYcAc5fUa/CqtarKMrIt0KMZRvIp+MxUs36aWab/ABpXlHwckVodab5lhUaa5H2HDe4dK1NmwdJhqC59MVDAz2ivzbW6X+Gp/Kp0/aRGp7LHmCAIBGoOo/lUGrEr3JTZa2RfQf60e5AmEmCDM3Ae/wBABzJOlqwRFIsGZ7Gf2OIhvp5GW3tH7Psjz41m9tjF7bE/EAAAAABwA0FRIHTLQEDisWZnaLDEeE2km4pH1VeTy+XBefQ7FHKry9PzkYzX0QpDs5IUyRiw1JJ1ZmPFmPFmPWoyk5O7JRViI2nhgwIIBB4g8KJ2Ni1Lh2c78kOmCxjk3IWCZzqTyikJ4vyVj7XA+K2a/RrZ9HuVKtLLqtjU63mgKAKAKAKAKAKA8q7Xlz4nEP8AXxGIb+KVz/OufX9tnToK1NH3DxczWk2NiyYgE5YxmbrwUeZrNupC49EWUXY+pOn/AIFYA2dr68ByvxP9KGUPN0d3/l+L7tr9xEA8xBtmuTkj6jNYk+QNWsPTXtM1VHd5fUsG8u4k2GdpMIjTYckt3SayxX1IRf1kd+AHiHCx41OrRzarcipZNORWcNjkDZCwDX9lvC4PQqbEfCqkoSW6NilF7MlYZbtc/R4ep4n4G3vNRDRLYfEVgi0E28MKHKGMkn7OLxt77aL6sRUlTb12INrYSIlxOkx7qI/qomOdh/eSCxA+ylvU1m6jtr+dDGVvcmMNEqKFRQqgWCqLAegFQbb1Zm1j5MtYMkPjwBx0vwPK/T1rJNMru1MICCCP9/1rKbTuiejVmat2Wb5nFIcLiWviYluGP62MaZvvroGHmDzIHSpVM6uc+rTyOxoFbDWFAFAFAFAFAeTiCXbrnf45jXNq+2zqUvYXuH0WCze0xI6DQVC9tjLJTDwKi6AAcT/qaxuRGUb982Y/o1PhHU9TWdgJ42UAEngNTWErktjXuzXYvyfBIWFpZvnpL8bvbIp6ZUCC3UHrXSjHKkjQnz6luVayRbG+0NlQzrlnijlHC0iK/wALjShB2ZT5+yzC3vDNioV+okiuo9O8ViPjUXTg90ZV1sxttPsvhaB1SbENKR4GlkulxqAyIFUqeB0vY0UIrZGXG/Mz/Z4MRMTR906MVeOwGVhx4aHqCOIIPOqNSMlKzN8bNaFjwc1azDRI4KfNcH2l0YfkR5H+o5GhBjsrWDAxxmHDAggEHQg6gihJFUxymFgrkmNtEc6lT9VjzHQ1PcmmMXeSGVJoWKSxsHRhyI69VIuCOYJFSpzcHdGZwU42Z6A3M3kTH4VZ0GVvZljvcpILZl8xqCDzBBrpJpq6ObKLi7MnayYCgCgCgCgPLG04e7xWIT6mInX4SOB+Fc6v7bOnQd6aHuFetRJie1piQsa8W4+nL3f0qUepEX0RQo4AWqJlIW3Z2T8txkcJF4we8l6d2hHhP3myr6Fulb8PC8r9CNR6ZeptuI2rFGSGPiVoFI5j5Q4jiP3S5Iv9k9KummUrEqorBBs6tQjc+MKGUxFxQ2JmX9quy+7lixaj2z3MtuoBMTH4Ol/NBWnERvG/QnF2l7yB2fNVEmx5jpjFlnHBNJAOcROp9VNmH73WsrXQj4FiiIIBBuCLgjgQeFRIHyWOgITa+AEiMh4EfA8jWU7E0ynYZyc0T+2lx6gafh+Vqk1zNiZJ7l7ynZuL7w3+TyWXEKLnwi+VwB9JCSfNSw42tYw9Szys04inmWZbo9GRuGAKkEEAgg3BB4EHmKulE6oAoAoAoDzt2qbPMO1J/qzBJl/eGRv88bn3iqWJjqmXsLK8WiAw89Viy0fY5LyMx5aD+f8AvzrL2I2DEYmsEkjU+x7ZWTCtiGHjxDkjr3UZKoPQnO37wroU45YpFZu7bLlNsxJy7uQiKCmcWzEKQzam4Cq40uLhlJBHPakVqk9R7gMRnU6q1jbMmqMLAhl1OhBHWxuLm16izKd0LTzBQL3JJsqjUk9APQE9AASbAE0MNkXtrG4hVHdRBCxtnl+cy/djiJLt0UsgPW+hzYxmHOBnLoCUkTkO9Cq5t9IhSbX6Gx8hWDbFkPvvss4jBTxKLvkzJ/iRkPH/AJlA99Grqxse2hj2yMQGCkcCAR765jVnY3bq5ZcOAylW1VgQR5HQ1ggxLcvFnK+Hc+OBio80ucvwsfdasy6mJLmWRhUSIxxS0MopW8WHySLMOoD+nAH4afCpx10NiIvaKVg2o1HsV3qzKcBK3ijBaAk8Y/pJ6oToPqn7JroUameOu6OfXp5JabM1WtxoCgCgCgM47a93zNhlxSC74XMXtxMLW7z+Eqr+gbrWurDNGxtozyTuYkDXNOmCsayzCOJ2IUkamxt68vxrMFeSRiTtFs9GbAgEMMUI4RoiD90Afyro3ISp5VYpna5vOcJhMJGIo5VxJnaRJQWQ2sRcAjUPKGHmg8qmc2W7Ff8A4fY3GznZr5TOwS/1QqXt5Zi/vvUWTjsWnfDeZMBh5sW4zFCsMK/WdrFiOF/MdIj1rKIyepQdx9+cRjdqS4dZZZ8I4EiGZI1dO7aN7nIAACQUt9paMRV2a6zVAsJCTVImjAZsL8nxM8HARTSKo6ITmj/yMlUK6tNm2n7JPYCWtJhjAsYdpRuPZmWx9bW/NUPvqW8TH8S556gQGmJahlFe2sgZWU8CCKyjYiq4hvAL8QLH1Gh/KpPc2REcDi5IZY5YL99G6tHbUl+AW3MNfKRzDEc62Um1NWIVknB3PVkZNhmFjYXA1APPXnXROYdUAjjMUkSNJIwVFF2Y8AOZPQDmeVAKowIBBBB1BGoI8qAGUEEEXB0IOot50B587Rdx22fIZYgTg3bwnj3JY6I/2Lmyt6KdbFqlej/KJdoVv4yKdVUtjnZkWeeBfrTwg+neJf8AC9bKPtojLbzXzPQMDVcNs0QO9e5q7URInfu0gkdlkC5nu+siC7WKXtryK25GppnMqU+87Fi3b2YuBhhwigd2oIRxoWbVmzjkx8TXBtofZ0BwyKVtCrdq27GJx2GSDDqCUnMviZVUqwe97m+YM50tbLzvpWVJEXTdx12bbirs2Ji5D4mUDvHHsgDgiX+iDqTzPoKg3c2QhYteImCAsxsB/sW6nlYcaG5BHJcA2IuOBtceRtpepIzYxztIh7vabkcJYopPVhmjP4RJVbErZkqe7Q3wE9VCTQbwHSGTnHKh9xIv+IWpR6EUWU4ioEbDXEYismUiDx89CaRWsW+p9b1k2IunY/u0cTivlLreDDG4vwafQoB1yA5z0bJ51cw9P+TKeJqfwXmbxVoqBQCeJgV0ZGF1dSrDqCLEfA0BTdg458LdJLtErFXFtUZTYug+o3tFejAjmDxMPjP21Z4aq9E+6+i5J+FvT3bWZ088c8fMuqMCAQQQdQRqCOVq7ZWOZoldSrqGVgQysAQQdCCDoQelAZZvT2QKxMmz5BETr3EtzH+44u0Y8iGHSwrTOhGWuzN9OvKOm6KPgt2MZhcZAcRhZlVZVZnUd7GFW92LpcADj4rG3KtdOjKErlpV4u3vNkw8RrdYszmhxhJO6urggZmYOAStmYsc1vZIzW10OhvxAyUJD9wrhTxAIZSD5G3usTQikc3qBssfHOmnGgsRPyeZiDIUuOBW7AcjkQgWa30mLW1toSKySimPVaso2NGYds8VpcJIOazIT6GJl/661YhdwjD2/IqOCxNUjY0PNozZoXHlf4EH+VFuRsShxlYMWGuIxlDKRC43F1kmkPdzN0ptoy2S6QKbSz20HVY76NJ5cF4nkDYpUXLV7GitXUdI7nofY+y4sNCkEChI0FlA+JJPNiSSSeJJNXigPKAKAKArG3cP3eID/RmFj/iINPUtGPd3XnXB41h7pVl7n/X57izh5fxDZOM+TsI2/QObKf2bngv+GxOn1SbcCMueF4+9qNR68n/X09OgrU/5Is9d0rBQHJWhm5AyYfuGyfqyfmz0+wfT6PUacRc4LVKpmWVkbjNoR4I95MzZJWVTIbuyvZrXsNIyFOgFlJOni0wzdToTqStBXZIYbb2GcXTEQN6SJf3i9xWCE6U4O0k15HX/AKjCfZljYjkrqx+AN6xYje25xhsVmaQa6FbAqyHKVGtmAJGYPr5VixOLudO9DakfErKMyKD2zp/Z8M3TEZf4opT/ANIqFb2Ga/5L85GXRS2qgbx38rupHUEURFoWbH+dBYbSYssQqgszGyqoLMx6KBqT5CpRi5OyMSairs0Dc/splmIl2heKPiIFPzrf4jKfmx9lTm14rwq5Tw6WstSnUxLekdDYsFhEhRY4kVI0FlRQFUDyAqwVhegCgCgCgGe18F30TIDZtCjHk6m6E+VwLjmLjnWutSjVg4S2ZmLs7ormGYSx2ZeIKsjWNiLq6tyNiCp9DXiakJUpuL3TOgmmrjjDbxR4ZCmLkyhf0btdi69NLs0i8+JIsdTmt6zheJli45d5rfx8fr4+RRxCjS7zdkR8/adhQbLHiHHVVQD/ADuD+FdyPDq73SXn9Dny4hRXNvyHGB7RsG5s3exf4iXHxQsB6mozwFePK/u/LmYY6hLnb3/lizxSxzx3UpLG44gh0YfkaqNNaMuJ31RAba2XHlMUy58O9rFiTlb6pa+YG+qtfiSNNLxaLmHryjJNOzWzInC7j4FDfucx+27sPhex99Ryo6E8fiZK2f0svkWTDRLGoWNVRRwVQFUegGlCjK8nd7g6C97a2tfyHD8z8TQLQRZKWNqkAFZBRO1tw+CUr4guIjuw1UGzrbNwv4rWGuutQqruM15lnSMlrnFk+4eNpH7uNWkkP0I1Mj/wqCanGnKWyISqRjuy+7u9k+Lns2JK4WPppJMR6A5E9SSR9WrMMN/kVZ4r/FGrbr7m4TAj5iP5wizTSHPK3W7HgNPZWy+VWUklZFVycndlgrJgKAKAKAKAZ7W2lHhommmbKiDXqTwAA5kmwAqUIOclGO7Iykoq72MW3k32xeLYhW7iG/hjRjcj+8YWLE8wDl8ja57eHwEYK80m/VehyK+NcnaN0viL9nu2hFL8ldl+cu8Q4eIe2AL8CNfVW615f9VYBRlHExtrpJfJ/wBPyOlwjEOUXTd9Nn/X9l827stcTCyNpfVW5qw9kj+nMEjnXlcJi6mFrRrU918eq8zqVqUasHCezMvOzJgWUxSEoSrZI3dbjoQOFiCPIivquG4lh69KNSMrXXPl4eR5Grw/Ewk0oN25oTEf4aEcwfPoavRkpK8XdFKalB5ZKz8dBvjcQ0YyozKXNyAxCm3EsoNm4ga9a53EasKUVLKnJ7X/ADb6nc/T/D6nEK7pKTjBK8rfBLxfyT3GkbfWjVvMAA/jofwqlR4rbSrBeX0+56LHfoyftYWq34S/7L6eZZNgbxlJYlOJdI865lkY2C31BDeyLdNK2Yl4OVJzha/Llz6fY4+Fw3FaWJVGrCdlvpmWzt3lf5ml4PbMEptFPFIeiSKx+AN65KaZ25QcfaViO3v26+GjTughkdiPGCQFA8RsCL6lBx51bweG7eeV7WOfxDF/taakldt2I3d3exZnWPFM8TsQA8YTuiTwDBlLJc+ZHUit2I4fOks0XdfEpYfiyqvK9H8C7x4LDZshZZH5o8mf/ITYH0FUC65ye7ON6t24sdh/k8rSImZWBiKqwK8LZlYW91YaTVmRjJxd0QOB7Kdmx2LRSTEftZXYe9VIU+8VFU4rZEnVm92W3Z2zYYEyQRRxJ9WNFQfBQNamQHVAFAFAFAFAFAFAY92sbaMuJGHU/NwWLDrKwvf91GAH3nrtcMo2i6j56I5XEKt2qa97KXHGzFUQZndgiL1ZtBfoOZPIAnlV+vWVKDmyjQoyrVFTjzNQwm6MS4YwgsHYo7TLYSGRCGVhcGwDKLLqANOteXry7a/aa33PZUsPTpU1TiS8crx6SDMv10B/zJqQPQt7q8zieDzh3qTzLpz+/wAPcTsNsfMsP9oBvEV+cK+IZBqri175b624qSdcoFOE4l06vYy2k9PCW3x29DDmorM9uZTNv49Z5s6LZQoUEizNYk3PQa6Djx62H0bAYadGLz8+XQ8hxfHUsTUXZ7Ln1+y+pVsfrNboqj43J/MVy+LybrqPRfNv7Ht/0NRSwlSrzc7eSSt82LSOsa95mBtxjuLsBxyc846c+HmOaelxeI7N51Ly6+7x+fxU1FsoZQDx5nqeZ+NQIxqOKsIz7FU8hWDZ211ZjLajyeFZJ2yoAEDEE+ItcKT4j7I0vy6CrNLE1aSag7XOTiOFcPr1VKvHRbK7Su730Vum23gRLwA63LeZJP51GVWrLeT9WdShwzAKN6dKFv8A4r6XHmDi+bTTkD7xwPrXqcN3qEM2vdXyPj2PtTxtVQ0tOVv/ALM0XcjfYqRBi3JU2CTMbkfZkJ4jox9/WuZjcDl79Nac10+3y921/BY7P3Km/J9fv8/npdcs6gUAUAUAUAUAUAUAUB5x2pie9xE0hN88sje4sSB7hYe6vUYaOWjFeCPO4iWarJ+I93KUNtKIMQO6hllFz9I5Yx+Dv8a5vFJ6xh5nW4JTWaU37jWsNC4HzbKy8lcEn0Dg6D1DGuQzuTuhwkga4IKuOKnj5Ecip6j00IIGDEZkdPFkbh4HNmXlmc2DAebEAjne/I35PFcHGdN1o+0t/FfVfnI2Ncyg7SwPyeUxHhxjJ5ob2GvEixXroDzr1vAuJfvMKs778dJePR+a+Nzw/FcG8PXeVd16rw6ry+TRCbWwTZu8UFhazAakW4EDn09wqXE8HOpJVaavpZr+z0f6R49QwSlhsQ8sZO6lyTsk0+mys9t7iOGxVgVC6sCNFN9fQXrjqjVbtlfoz3NfiHDuzcu2ppNP+UfqTeF2qrAHrWlo3qnnipLZq/qOhjl61gi6TIt8V4zIUBDABXW2YKOTDjlJu2n1tQLXqRrpxkp58t77Pml9OenXVaEbtKXjas2b0R1XONKm5z2SbfuWrJCKDKqr0AHwFeyhDJFRXJW9D4DUrOrUlUlvJt+ruJyR1IJmg9nG9BNsJOdQPmXPMD9WfMAXB5gEchfhY/Cdm+0hs9/D7HfwGL7RZJ7r4/c0OuadIKAKAKAKAKAKAKA81SYZo3aN9GRmRvvKSD+Ir1VGSlTi10R5usnGck+rKxvjD4425FSvwN/+quXxKHfjLwt6f7Ojw2XdlHxv+ehpHYrtVPkUsBYq0c2e66FUcLlc9VDoQeVuOl65Ukd2jZwaNNlxCGwnsjjg1ygN/wBm99L21W99NQRqYE8vUqW+W3ThQrRuZ2YlVVshjSTirPkC30DEITqVBFrEivicO66UM1o/y8V/sVanZxuZ3ixJO3eTSNJJ9ZjqPu20UacFsKs0aMKKSpqxy5zc/a1J7Y+L7xbN7a6N59G99viDXp8JiO2hd7rf88TyuNw3YVLLZ7fTyJILVopDGbY8bEtYqTxykj8OF6p1cBQqSzSjr5o7WD/UXEsJTVOlVeVbJpSt7rp2Xhsc/wDosdiDnNxbV2/laorhuGX8fi/qban6p4rU3reiiv8A8/DYaYjZMg9hww6PofiBr8BVGrwd3vSl5P6r6HpcB+u3FKOLpXf+Uf8Aq9PR+RxhtkPmBkK2BvYEm5HC5IFtfWp4XhcoTU6jWnJfiNPGv1lHF4eWHw0GlJWbdr25pJX32vfblzHuNmSNS8jBVHEn/ep8q605xgs0nZHiacJVJZYq7EMDszF4sXiUYaI8JZlvIw6pFyHmxFxXBxXGknlpLz/PudSnhKdP/wBR3fRbev0JmLs9QeJsVjC4sQyyiPKw1BQKuhBsefAVyJ8RxE95FiM8msYRXl/ZPbI3hxOBmjixkpxGFmdY0ncASwyNoizFQA8bH6ZFwTrpas0q2fR7nQw+J7TuvRmk1vLQUAUAUAUAUAUBm3aVugzMcXh1LGw75FFybCwdRzNgAR0APW/SwGLVP/jnty8Psc/G4V1O/Hf5mVbXwHfwlRbN7SHzH8iLj311MTR7WnZb7o5eGr9jUzPbZlR2JtebBzrNCcsiEghuBHBlccwenv0IFeda5M9LCeV5om57s75xTwq6loQbjupUaRQRoRG6/Qvewb0AAFqlHDVZRzRi2jd/5DDRlllNRfR/XYYb3yDFKqrIWKEsLIY4w1rDRvETYsL8LE2F6uYfATknnVtNOt/zc5XEuLUe6qUs1nrba1uvXpZ+8qWHk4qwsw0IPEGqUouLcZbonGUZxUou6YrBP3Uiv9Hg/wB08T7tD7vOrGErdlVT5PR/ngVsbh+2ouK3Wq/PEs+InWNS0jKqjizEAfE16KUoxV5OyPKwhKbyxV2MMNjp8R/weHZ0/bTHuYj5qCMzj0FcjEcZpU3aCv8An50OlDhtta0reC1f0Q4bZO0gL3wRPNbTAe5v9KoLj076xX55m54PDf8Au+H0ONm40yBxIndyxMUkS+YA8QQeakEEGu7hMVHE086OfisP2Ekk7pq6Y9lhZYzKyMIhqXIstuR11t52t51n95QcsubX4euxu/8AGYtU+0dN28r+m/wG26ex/lcgxky3iU/2aNhpb9swPFjbw9Br0NeY4njnWnlj7KOlSpdhDIvaftP+vqW59sRhmjiSTESKbMkChsp6O7FY0b7JYHyrjVKtOkr1JJfP0WvwLlDCVKnso5xW25IlzzYOZIx7TCSBio6sBJqB9m59a0U8fhqlRU4y1e2j1+HzsWp8OqRjfQT31wAkweJQgaxSWvwzKCVPuYA+6rsHaSZz492afiXPdbGNNgsLM/tSwQyN6uisfxNdM7BKUAUAUAUAUAUAUBUt4tw4MQTJGe4lOpKi6MeZZNNeOoIJvrereHxtSjpuuhUxGDp1tXo+pkG/fZvPEyyMEGZghdWBVr31sbNmCgnhbTj1sS7PFzWTSXPp7/LxtcrRdTBwefWPLr7rePhew/wWHWNFRRZVAAHkK7cIKEVFbI8/Um5ycpbseoKkaGNNp7L73xLZZBwPIjo3l58vwqnisIqyutJfmj/NC3g8bLDuz1i91/a/NSufLlKsCV8Nw2oIBHG5GlefkrNpnp46pNcx7u3tnZdlkxszyTKSFWVJHjjUEhMiquUnKFNzc1XxNTEVXZu6K7w0oNqlFJPpuzV9i7Rw+JW+HmjlA45GBI6Zl4r7xXPcHHdGl0XHdCm1pUhiklk0SNWdiNTZRc286wld2RHs7uyKbuRgGnxDz4hQrT2maMahVQIkKNfiQDcnS5FrV6N05YXCqHOXy/H/AEbMBCniMXprGktPGTe/u0dvJli32w8k7Q4RbCCbO2IbXN3cZjIRSOGcuFPO17c65lWeSNztY2u6dPTdg8bTyHCwkxxRhe/kTwkXF1hiI9litizDVVK21a68PGYrsElH2nt4eL/rx9xQwOEz9+e3zLPgsFHDGqRqqIosqqLADyFcdxSvObu3uzs3eyK9tOb5ZL8ni/QxspxMnK6kMIUPN2IGb6q3HFha3w/CZprETVkvZ8fH3Ll1fuK2LxChBwW7GnaJje6wOJbm0ZjW3HNJ4Ft72v7q7tKLlNJHDgr1F6+hM9lm1O8wawMfHhgsfrGBaI/BSv7hNdvF4fsZ25Mu4TEdtC/MuVVSyFAFAFAFAFAFAJ4idUVndgqqCzMdAANSTRK+iDdtWY3vNt1sZOX1Ea3WJTxC8yftNYE9AAOVz6PBYXsYXftPf6Hmcdiu2nZeytvqMYxV05rPuKxaRIXkYKo4k/y6nyFQnUjCOaTshCnOpLLBXZ3s3YM+O8WIDQYU8Ib5ZpR/ekfo0P1Rqdb20rzGO4tKpeFPRHXoYaFDX2p9eS93V+Jatp7mYafDdwYkQBWWMqMpQkaEW5XsSDoba3rjxqSi73LlOUoyzXPP2F2aUmeKVcskbFGB5FTY1fctLo6qd9SW+QtEwlhZo5F1V0JVh7xUL30YaT3NP3F3pG04ZcFjQpmCWaxyd9GbhmAHsuNL26gi3LRUhkeaJTq08jzRJ7Ym7RwUheOWedCpXJKyMyi4IKsQt+FrE8PSx3PHTmkqjvbYYOrToTk8tr728Pxk3Bh2LF3tmNhYG4Ci9hfmbkknztyqtVqZ2YxNZ1535LYi8Nh8ThnlyQrOkkryqyyqknjNyrq4A8PsghjoBoK4+M4dKtW7WE7aJWa6dGvoXcNjIQpqElsLvg8XiNJmXDRc1hcvMw6GSwEXnlDHoy1Kjw2EXmqvM+m0fTn8uqFXHaWgrEjDh44Y1jiVURRZVUWA/wBb6k8zXSbucycr6szPf7aPf4qPDLqkFppT/eEHuU9QCWPqK7HB8Nnqdo9l+fnuK1afZ0m+ctF7ub/okezTEMuPVRezo6sOVgMwPrdfxPWuzxSKdJPoxwyT7Rrw+hsVcI7gUAUAUAUAUB8Y2FzoBQGSb8b2fKm7mE/2dTckfrGHA/cB4dTr0rt4DB5P+Se/JdPucTH4vN/xw25+Ph7iuR11Djs+Y3HrCt2uSSFRFF3djwVBzJNaq9eFGGaZmlQnWllj5vkie3Z3UdnXEY0BpRrHDxjh6eTydW5Hhyrx+Nx88RLwOtCEacclPzfN/bwL5Dh7VQNsYDtErJtSM67TdwGxLfK8GB8oAAkj0HegcCDwDgaa8RbprvpVbd17FilUy6MyPEbTeMmOZHjccUdSrD1BFxVnLfYtJ3ENhbLxWNxIGDRy6kHOpKBPtM/0fz6XrMmorUjKSS1PQ+6e7+Iw6D5VjJcTJbUE/Nj0uMznzY+4VRnJPZWKc2nsj5tHfTCREqrmeQXBTDjvSCOIZh4EPkzCips30MFXrv8A44t/L1IPE9okym4wPg+3iArfBY2A/iqWRdTrU/07iZL2o36Xf0LVsLbqYuATIGXVlZWtmVlNmBsSDyII4gitclZnExNGdCo6c1ZoiN894xhYrgZ5pDkhj5s/n0UcSf6ip0KMq01GJU0d23ZLdmd4TClFOds8jkvI54s7asfTkPIV7jDYeNCmoI5Vat2s83LZLojQ+yzYjZmxbiylSkV+YJBdvTwhQfveV+XxLEKTVOPLf3/Y7HDaDjF1Jc9vd9zR65Z1AoAoAoAoDmRwoJYgAAkkmwAHEk8hQGR79b7fKSYMOSMPwd+Bl8h0j/5vTj2cFgcv/JUWvJHJxmMv3KfmypxmuscdnWKxqxLma5JIVVUXZmPsqo5k1qrVo0YOchSoyqyyx/14kxsvApgk+XbRI79tI418fdgg2jiH0pCL5m4cdbXJ8di8VPFVPA69Kje1KitPn4shds754vEXEROGi5LGfnSPtScQfJLeprQoxj4naocOhBXnqyN3U2hPHjcPkklLNNEjAu7B1dgrhgScwyljc8LX5VN6p3N2Io01SbS2PQtVjjBQCWIwyP7aI/3lDfnWU2jN7COJniw0TyNliijBZiBYADyHE+Q1NNWwk5OyMzx+2Ztok580OGv4YAbFh1nI9on9mPCOebjW2yjsetwfBoUIqddXl05L39X8B3DFFEoACgDgBYConU78tERMjPjHMWETOQbNIdIk++/C/wBkXY9OdStbVlbE8To4KOrzS6fX8uW1p4NlYIB2LBSdbeOWVySQq/WJ4DkB0F6glKrKyPC161TE1XOT1er/ADoURZ5JpTicQrGVhZIwCFij5KpawLHizczXrOHYNYeN2ryfw9Tk4qsp/wDHB91fF9dPgXjcndJMSgnna6BmHcjmVNvnD0OhyjkRc8RWvG42cZOnHTx5l3AYGnKKqyd/Dl9zTUQAAAAACwA0AA4AeVcg7R1QBQBQBQBQDLbOzExMLwS3yOLHKbEWIIIPUEA66aagipQm4SUluiMoqSafMw/eTdqbBSZZBmjJskoHhbyP1Xt9E+drgXr0OGxcayts+n0OFicLKk77rqRhmCqWY2AFyT0FWpSUVd7FPK5OyLHuHsFpGGNxC2JH9njP0EP0z9tvwFvd47iONeInZbI6Cgqcezj5vq+nuRU999qtPjHvfJC7wxr0yNlkPqzqT6BRyqvFWjY9Dw+goUs3NjDCyNKwihR5ZDwSNSzeptwGvE2A60y8y3OpGCvJmo9n24bYZxicXYz2OSMEMsVxYkkaNJYkaaAE2ve9QnNWsjk4nEurotjQK1FQabR2nDh1zzyxxL1kYID6XOp8hWVFvYyk3sQM3aBgVNg8r+aYedh7myWPuNLeK9ULeKPu1Vj2rgWGGlA8am7qws8bK2SVDZhy+KsL6XlF5Wb8NXeHrRq2vZ3K1gNxMYNJJ8PEP7sPMbeWYIAfjUnOJ3q/6llJdymk/F3+hMYfcfDLrM0uJPSV7J/+NAqkeTBqj2j5aHFxHFsVWVpT06LT5Bt3efD4JVhjXNJa0eGgABtyuBpGnmfdepUaFStK0Vc5jd05Sdl1f5qU0pLNL8pxZBkFxHGpvHCp5L1c839w0Ar1eA4dHDrNLWXyOXisWprs6fs8+r+3gKyGuoVEXfsqxus8J+zKvv8AA/wyx/GuHxSFpxn1Xy/2eg4TUvCUOjv6/wCjQq5Z1goAoAoAoAoAoBLFYZJEKSKrowsVYAgjzBrKbTug1fcx3fLc+FcfhsNEzd1IGnmibxZY4ioVQTqVdyBY3Oh15VtxOPquhkl68znVaFOjepHfZefMvmEiriFeESt7xxbIErHEQxzYjTMkSGSS/LvAmi+r29as0aVappBNlyNScI+1ZHGzN6oYRkw+zpIkv7KHDIT55VksT6mrj4XiWszNP7ilJ2zfMuOzMck8SSx3yOoYZhlI8iORBuD6VzJRcXZmxqxXd8t6GhYYbDZTiWALMRmWFDwZh9JzY5V8iToLNhtRWZjZXZVsPsxAxllYySnjLIc7n3ngPsiwHIVolOUt/sZeu40nDTydzhU72QWzWNkjB4GVvojy1Y8gazGk5avRfmxBxvrsi/7s7HXBwmPNnd2Mkj2sGchV8I+ioVFUDoNdSa3O2y2RGU1yPu294IcMmeeRY15XOpPRVGrHyArMYuTsiCzSdolH2lvNisV4cODhYP2ri87D7C8IwddTc8CLV2sJwac+9V0RWq4qlS09qXwXnz8hngcBHCDkHibVnY5nY9XY6k16OjQp0Y2gjlVq9Ss7zflyXkLO1bjWkN5GrBsSJXcfH91j4STYPeJvR/ZH8ax1R4jDNRv0d/6Olw2eWtbqrf3/AEbRXnj0QUAUAUAUAUAUAUBm+3yBtts3FsFHkPKyyy5wD6sht51VxWyKOOvli/EZb2bTkuuHhZkzIZJHQ2fJfKqoeK5jmuw1AFhYm438Nwka9Tv7IqOp2dNzSu+RWlwwjTXJDEOJJCKL9SeZ+Jr1qdGhHkjkP9xiJcyX2NsSaf8ARhoYjxnkWzkc+4jOoP8AeOABoQHriY7jCacKR0cNgY0nmnq+hoWCgSGNIowFjjVVVRyVRYD4CvON31LzlfUzJt18f3sj5YSzyO5keawbMTl0CMwAXKALaAAcqxOClK99BJxbvclsLucza4vEFh+ygBiU+TOSXP7uSijCOyv7/p/si6iWxIY3buB2egizRwgezFGLuSeiLdiSeZ48zWyMJ1Horke/PVFXx++OLxGmGj+TIf1s4DS/uxjRT94muthuDVJ61NF+fnIr1MRRp7vM+i29foReH2egfvXLTTHjLKc78/Zvoo1OgAr0GHwVGgu6tepz62KqVVl2XRbffzH3eVbKljkvQzYSZ6wSSEXehNIbmYqQy6MpDKftKbr+IFRnBTi4vmrG+nLJJSXLU9CYHFLLGki+zIiuvowBH4GvJtNOzPVJ31QvWDIUAUAUAUAUAUBWt9t2Di1jkhcRYqAloZGF1NxZ45BxMbjQ21FgRwsYyipKzITgpxysoG1NoxLlTa2Fkw7obLLZzFc6HucRFqoNhcXHK9Vezq03eDKDw9Wn7Oq/OQ52ZtHZEZDpLhc44PLMJJB6NKxYe41CbrT9q7IvtdrP0+hLyb6YIccXh/dKh/I1Ds59GYy1P8WRmJ7ScCLhZWlI5RRyP+OW341nsZmezqc9PeQmM7THb/h8I+v0p3EdungXMT8RUuyS3ZjLFe1L01K3tDeLHT/pZyiHjHh/mR/HYuR5XrfRdGMu/Fte/wCxhzivYXm9fhoK7uYISSd3hsOxlIZjazMQNWJYm9vXmQOdd/C4/BrSKcfL+1cqVKOIrO17+G30RIY8NA2SdWiYi4EgKXHUX4j0roRxdCW018vmVZ4WrD2ov89xyk4PAg+mtb009jS4NbnXeVkxY+GSgsJtJQkkJO9CSQhI9DYkbJ2XbQ73AKt7tCzRn0HiT4I6j3V5vHU8leXjr6/c9Dg55qMfDT0LdVQshQBQBQBQBQBQBQARQFc3z2PA2CxZMMRb5PMQxjUkEIxBBtxB1vWHsYex5zhiXkq/AVTuzkuTfMeIawamfSaATY0Mo13sW2NlhkxTDxSkoh/u0Nmt6uCD9xas0o2VzpYWFo36jPtywv8AwsvIGWM+pyMv/K/xrFZaJkcWu6mZYEB5D4VoTyu6KF2Kqvu9Datn7iqtpy9WRZ1r9Z/4m/rUliq6/nL1Ziy6L0Qm7H6z/wAbf1qX7zEf5v1MqMei9EWrsq2emIx5Scd4ggkfK5LLcNEAbE/bNbKeKrt6zl6st4anCTd4r0RsS7qYEf8AtMMfWJG/MVtdao95P1ZdVKmtor0JLCYOOIZYo0jHGyKFF/QCoN3NgvWAFAFAFAFAFAFAFAFARu8q3weJHWCX/kagZ5ghbQVSORYcK9YINHRegsJsSdFFydAOpPAfGsklG7sendh7OGHw8MC8I41S/UgC59Sbn31cSsrHXSsrIqfbNhc2zs/7KWJ/4iY/+7UKq7pqxCvTZh6NVU5jQsrUIn0tQxYTdqEki8diZ/8AmEn/ANNJ/wD0grdR3LmF3Zt9WC8FAFAFAFAFAFAFAFAFAFAJYrDiRGRvZdSp5aMLH8DQFJfsm2eRoJl9JSf+a9a+yiaXQp9Ci9o24seASGSCWRhJIYysuViDlLKVKhdPCwN78RWylhY1G1c1VKEUropM0DKL6H00Pw/1qT4fL+LXy+podLxLJuXuviZMTg5Ww8ow7So/eZbrlQ57m3BTksCbA3FuIqv2UozszZSoyUk+R6HrcXiC36wne7PxaAXPcyMB1ZBmX8VFYkrpojNXi0ea0eqZymhQSjrWCNgOIHUfGpKEnsiSg+g5wOz5579xDNKAbExxu4BPC5UWHvqTpzW6ZNUpPZGg9k2wMXBjjJNh5Y42hkTM4yi5aNh5/QrZTi09S1Qpyi9UbHW4tBQBQBQBQBQBQBQBQBQEJt/e3CYPTETKr2v3a3eSx4eBbkDzNh51htLclGEpbIoO2u2E/wDtMPYa3efX0ISNtRx+lfhpWuVXob1h3vIrWI7QtozHL3rIGvlMSJEPi4Lgj11+NtMq0t7o2Rox2s2VzaEs07hcRMWkXVc8kkpIb6uYjL7JuB06ViNaUe/Fsk6UX3ZJDZoWIsWbTQjT8wL1Z/eVWt/kRWDpb2NW7Jt8WJj2fPbwpbDuOJVBfu2HUIDY9FsdRc4hO+hrr0sveRqlbCscyIGBBFwQQR5HjQFcwe4OzowAuEhIH7QGX8ZCb1HJHoQUIrkVnthhw+G2cI4sPCjSzRouRFTLlvIx0HSMr+/WyFTs5KRsjSz91GQxYoBbZDfztb+v4VYeOhyTIrBVObRZdxN9ZdnF4+7WWOV85jJKSZrKC0dla4yqLgi2nFdb0Z4lzk5P/RZ/bJJRjv8AMvUPbBBnVJMLiEZr6KYnItzbxi1+Xoax20bXI9hK9uZadkb64LEEKkwVzoElBjYnoubRj90mpRqRlsyEqco7osNTIBQBQBQBQBQBQBQGd9rO98uFEeHw5ySSgs0nNYwbWTozG/i5AG2pBEJysjdRpqb1Mejivckkkkkkm5JPEknUk9TVZs6MYpC4QUJWPgwgkXISQFbTS/EdPLMbdK1uWWVzXKGbQk5MJHmD28QFr3PS1yL2JtztetWZ2sTyRvm5kbK4zt7vjb+lq3Q9kwuZM9nPj2rhQuuVpGYjWwEUnHpqQPfW+mtStiKsbZebPQtWCiFAFAU/tU2A2LwJ7sFpYWEyKOLZQwdR1JRmsOZAFRkro2UpZZXZiGx4A9n4j6P9f98vWqFWXI6UFfUDhpA/dyqHEhF5FBJVV6eGydeOlyQSazeNrx0sa8sk7S1vzFX8BKRGy63v4rHnlPEnqWv+dYSzayNijbSOwznwwb2vF97X/wAVtWmwcUab2Xb7yGVcHinLhriGRjdgwBOR2+kCAbE63Frm4tvhO+jKVejl7yNZraVgoAoAoAoAoAoCjdpO4jbQ7uWGRY54gyjPfIynWxIBK2POx4nTgRGUbhOUXeLMyxO4O1Ijb5N3g+tHJGR8C2b8K1OmzesZUW8U/MbjdTaPPCSj90t+VY7Nmf3s/wDD4j3BblbQN7YeXU34JH0HGRx0qLo3IPF1eSRN4fs2xz2zGNRzzzEEe6JCD8akqCIOtXf8iUwnZCt7yzr6RxXb+N2a/wDDWxUzW1J+1Jlw3Y3Nw2BYvCHaRlyGSRrtlvewAAVQSATYC9h0FTSSEYpbFirJIKAKAKAy3frcSRHfFYFM4YlpcMvG51Z4fM8SnM3I1Njoq0VPVbm+lXdPxRRE2krKbHUXup0YEcQRxGoqi4NOzL8K0Zq8WRkUmg/3rzqySWx2WrBkaTR5iqjmyj8Rf8L1KJWxLXZyPRO4WKeTZ+HaUkvlK5m1LBGZVYnmSqqb871ajsc2OxP1kkFAFAFAFAFAFAFAFAFAFAFAFAFAFAFAFAFAVPezcDCY452UxT/to7Bj98cH4AXOtuBFYcUyLjrfmZvtTsrxsN+6KzqOGRgje9ZCAPc5rU6ZsjXrR53K3LsLFK2XIM3S6D/rI/Gsdmzb+8n/AI/EtO6vZli5XD4nLBH1zK8mU8e7CkqCRcZidPqnWpKn1NNSpOrvojasJhljRY41CoihVUcAqiwA9AK2mBWgCgCg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85720" y="1214422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E874~1.ADM\AppData\Local\Temp\HamsterArc{6470d144-d389-42aa-8599-670d69400f1e}\0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139938" cy="6858000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85728"/>
            <a:ext cx="85725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Знаем ли мы поговорки?</a:t>
            </a:r>
          </a:p>
        </p:txBody>
      </p:sp>
      <p:pic>
        <p:nvPicPr>
          <p:cNvPr id="20482" name="Picture 2" descr="http://www.100milerun.com/wp-content/uploads/2014/05/ban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15866" y="-6572320"/>
            <a:ext cx="6786610" cy="10840212"/>
          </a:xfrm>
          <a:prstGeom prst="rect">
            <a:avLst/>
          </a:prstGeom>
          <a:noFill/>
        </p:spPr>
      </p:pic>
      <p:sp>
        <p:nvSpPr>
          <p:cNvPr id="21510" name="AutoShape 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xQTEhUUEhQUFRQWGBcYGBYVFxgVFxwYGR4XHBYeFxwcHighGholHBUWITEhJSkrLi4uGh8zODMsOCgtLisBCgoKDg0OGxAQGywlICQsLCwsLzQ0LCwsLC8sLCwsLCw0LCwsLCwsLCwsLCwsLCwsLCwsLCwsLCwsLC8sLCwsLP/AABEIARcAtAMBEQACEQEDEQH/xAAcAAABBQEBAQAAAAAAAAAAAAAAAwQFBgcCCAH/xABLEAACAQIDBQUDCAcGBQIHAAABAgMAEQQSIQUGMUFRBxMiYXEygZEUI0JSYnKhsTNDU4KSwdEkY3Oi4fA0ssLD8RVECCV0g5Ojs//EABsBAQACAwEBAAAAAAAAAAAAAAACBAEDBQYH/8QAOREAAgECBAMFBwQCAgEFAAAAAAECAxEEEiExBUFREyJhgZEycaGx0eHwBhRCwVLxI9IVM2JyksL/2gAMAwEAAhEDEQA/ANxoAoAoAoAoAoAoAoAoAoAoAoAoAoBptbacWGheadxHGguzH8ABxJJsABqSQBQGC7Q7RcRJtBMagZY4iVTDlrAwn9IHsbd441vqFITjl1qvEd/wLaw3c8TeNi7VixUKTwMGjcXB5jqGHJgbgjkRVoqD2gCgCgCgCgCgCgCgCgCgCgCgCgCgCgCgCgOJZQoLMQqjiSbAepNAVrHdoezYjZsXExHKLNOf/wBQasOSW5lRb2RC7T7XcEi/MJPO/JRG0K3+00gFh6Bj5VB1YLmbI0ZvkZRvXvPicfIGxBARTdIUv3acr66u9vpHzsADaqlSs5aLYt0qKhq9yEIrSWCc3S3sxGz5C8NnjYgyQsSEflcHXI9tMwB5XBsLbqVZw0exoq0FPVbnoPdnb8OOw6zwE5TcMp0ZHHtK45MPxBBFwQavJpq6Oe007MlayYCgCgCgCgCgCgCgCgCgCgCgCgCgOZHCgsxAABJJNgAOJJ5CgMn3u7XLExbOVWtocRILp/8AaT6f3msOgYa1pqV4x0WrN9Kg56vRGa7QxM+LbNipZJje47xrqPup7CfugVUlWnLmXI0YR5C+HwHlWonc6eHxZEF359FHVv6VmxG4sNn2Fvx5k1i4uMMRhvFboLn38PyNZ5GbjKWOxrBM0TsLxzLjJ4PoSQ96RyDxMiXA6kTWJ+yvSruGlo0UcVGzTNtqyVQoAoAoAoAoAoAoAoAoAoAoD4TQFc2/v1gcISs06mQfqo7yyX81S+X1awrDaW5mMXLRGRb99ozbRXuIUeHDA+MMRnlI4B8pICD6tzc8eFqr1q1laPMs0aF3eXIq+Fw16pF1sfpPEntOvoNT+FLMg2OsP3s2kSmNOcjDxEfYH86zotyLZN4PZaxrlUeZJ1JPMk8zUW7kbiG1JEhW7ak6Ko9pjyAFZSuZQwhwDBSX9tjmby6AeQGlGyVyMx+GoTTND7C9ikGfGMNDaCM9QpzTEeWYIvqhq/h42jfqUcTPNO3Q1ut5XCgCgCgCgCgCgCgCgPjMALnQDmaArG1+0HZ2HuHxKO40yQ3ma/QiMHL+9asOSW5KMXLZFJ2x2zMbjCYW3R8Q3/bjJv8AxitMsRFbam6OGm99Ci7Z3sx2LuJ8TJkP6uP5mO3QhLFh94tVeWIk9tCxHDQW+pBOgjRiAAFBNgLCtavKSTNsmoRdjvZ2HsAOnH15/jWJyu7mYrLFIlcNhu8NjfINLDTMed/IVjYi2T+BwKLwRR6AVG7IMmYkAFzoBxJ4e+sESPfajy3XBx95yMz+GIeh4v7vxqWW24tbc7wGwcrd7M5lm+sdFXyQcvX8qOXJC4viYKwZTK1tCMyOYYiM4F3blGp4X+2eQ9/Djsiku9Lb5hye0d/kahuRvnh1WLByRDCFQscVmzwvbRQrkAiQ9H1JOhY1ep1Yz2Kc6co7mgVtNYUAUAUAUAUAUAUBgG/m9WKG0sUsOKnjjR1jVEkIUZEXNYcAc5fUa/CqtarKMrIt0KMZRvIp+MxUs36aWab/ABpXlHwckVodab5lhUaa5H2HDe4dK1NmwdJhqC59MVDAz2ivzbW6X+Gp/Kp0/aRGp7LHmCAIBGoOo/lUGrEr3JTZa2RfQf60e5AmEmCDM3Ae/wBABzJOlqwRFIsGZ7Gf2OIhvp5GW3tH7Psjz41m9tjF7bE/EAAAAABwA0FRIHTLQEDisWZnaLDEeE2km4pH1VeTy+XBefQ7FHKry9PzkYzX0QpDs5IUyRiw1JJ1ZmPFmPFmPWoyk5O7JRViI2nhgwIIBB4g8KJ2Ni1Lh2c78kOmCxjk3IWCZzqTyikJ4vyVj7XA+K2a/RrZ9HuVKtLLqtjU63mgKAKAKAKAKAKA8q7Xlz4nEP8AXxGIb+KVz/OufX9tnToK1NH3DxczWk2NiyYgE5YxmbrwUeZrNupC49EWUXY+pOn/AIFYA2dr68ByvxP9KGUPN0d3/l+L7tr9xEA8xBtmuTkj6jNYk+QNWsPTXtM1VHd5fUsG8u4k2GdpMIjTYckt3SayxX1IRf1kd+AHiHCx41OrRzarcipZNORWcNjkDZCwDX9lvC4PQqbEfCqkoSW6NilF7MlYZbtc/R4ep4n4G3vNRDRLYfEVgi0E28MKHKGMkn7OLxt77aL6sRUlTb12INrYSIlxOkx7qI/qomOdh/eSCxA+ylvU1m6jtr+dDGVvcmMNEqKFRQqgWCqLAegFQbb1Zm1j5MtYMkPjwBx0vwPK/T1rJNMru1MICCCP9/1rKbTuiejVmat2Wb5nFIcLiWviYluGP62MaZvvroGHmDzIHSpVM6uc+rTyOxoFbDWFAFAFAFAFAeTiCXbrnf45jXNq+2zqUvYXuH0WCze0xI6DQVC9tjLJTDwKi6AAcT/qaxuRGUb982Y/o1PhHU9TWdgJ42UAEngNTWErktjXuzXYvyfBIWFpZvnpL8bvbIp6ZUCC3UHrXSjHKkjQnz6luVayRbG+0NlQzrlnijlHC0iK/wALjShB2ZT5+yzC3vDNioV+okiuo9O8ViPjUXTg90ZV1sxttPsvhaB1SbENKR4GlkulxqAyIFUqeB0vY0UIrZGXG/Mz/Z4MRMTR906MVeOwGVhx4aHqCOIIPOqNSMlKzN8bNaFjwc1azDRI4KfNcH2l0YfkR5H+o5GhBjsrWDAxxmHDAggEHQg6gihJFUxymFgrkmNtEc6lT9VjzHQ1PcmmMXeSGVJoWKSxsHRhyI69VIuCOYJFSpzcHdGZwU42Z6A3M3kTH4VZ0GVvZljvcpILZl8xqCDzBBrpJpq6ObKLi7MnayYCgCgCgCgPLG04e7xWIT6mInX4SOB+Fc6v7bOnQd6aHuFetRJie1piQsa8W4+nL3f0qUepEX0RQo4AWqJlIW3Z2T8txkcJF4we8l6d2hHhP3myr6Fulb8PC8r9CNR6ZeptuI2rFGSGPiVoFI5j5Q4jiP3S5Iv9k9KummUrEqorBBs6tQjc+MKGUxFxQ2JmX9quy+7lixaj2z3MtuoBMTH4Ol/NBWnERvG/QnF2l7yB2fNVEmx5jpjFlnHBNJAOcROp9VNmH73WsrXQj4FiiIIBBuCLgjgQeFRIHyWOgITa+AEiMh4EfA8jWU7E0ynYZyc0T+2lx6gafh+Vqk1zNiZJ7l7ynZuL7w3+TyWXEKLnwi+VwB9JCSfNSw42tYw9Szys04inmWZbo9GRuGAKkEEAgg3BB4EHmKulE6oAoAoAoDzt2qbPMO1J/qzBJl/eGRv88bn3iqWJjqmXsLK8WiAw89Viy0fY5LyMx5aD+f8AvzrL2I2DEYmsEkjU+x7ZWTCtiGHjxDkjr3UZKoPQnO37wroU45YpFZu7bLlNsxJy7uQiKCmcWzEKQzam4Cq40uLhlJBHPakVqk9R7gMRnU6q1jbMmqMLAhl1OhBHWxuLm16izKd0LTzBQL3JJsqjUk9APQE9AASbAE0MNkXtrG4hVHdRBCxtnl+cy/djiJLt0UsgPW+hzYxmHOBnLoCUkTkO9Cq5t9IhSbX6Gx8hWDbFkPvvss4jBTxKLvkzJ/iRkPH/AJlA99Grqxse2hj2yMQGCkcCAR765jVnY3bq5ZcOAylW1VgQR5HQ1ggxLcvFnK+Hc+OBio80ucvwsfdasy6mJLmWRhUSIxxS0MopW8WHySLMOoD+nAH4afCpx10NiIvaKVg2o1HsV3qzKcBK3ijBaAk8Y/pJ6oToPqn7JroUameOu6OfXp5JabM1WtxoCgCgCgM47a93zNhlxSC74XMXtxMLW7z+Eqr+gbrWurDNGxtozyTuYkDXNOmCsayzCOJ2IUkamxt68vxrMFeSRiTtFs9GbAgEMMUI4RoiD90Afyro3ISp5VYpna5vOcJhMJGIo5VxJnaRJQWQ2sRcAjUPKGHmg8qmc2W7Ff8A4fY3GznZr5TOwS/1QqXt5Zi/vvUWTjsWnfDeZMBh5sW4zFCsMK/WdrFiOF/MdIj1rKIyepQdx9+cRjdqS4dZZZ8I4EiGZI1dO7aN7nIAACQUt9paMRV2a6zVAsJCTVImjAZsL8nxM8HARTSKo6ITmj/yMlUK6tNm2n7JPYCWtJhjAsYdpRuPZmWx9bW/NUPvqW8TH8S556gQGmJahlFe2sgZWU8CCKyjYiq4hvAL8QLH1Gh/KpPc2REcDi5IZY5YL99G6tHbUl+AW3MNfKRzDEc62Um1NWIVknB3PVkZNhmFjYXA1APPXnXROYdUAjjMUkSNJIwVFF2Y8AOZPQDmeVAKowIBBBB1BGoI8qAGUEEEXB0IOot50B587Rdx22fIZYgTg3bwnj3JY6I/2Lmyt6KdbFqlej/KJdoVv4yKdVUtjnZkWeeBfrTwg+neJf8AC9bKPtojLbzXzPQMDVcNs0QO9e5q7URInfu0gkdlkC5nu+siC7WKXtryK25GppnMqU+87Fi3b2YuBhhwigd2oIRxoWbVmzjkx8TXBtofZ0BwyKVtCrdq27GJx2GSDDqCUnMviZVUqwe97m+YM50tbLzvpWVJEXTdx12bbirs2Ji5D4mUDvHHsgDgiX+iDqTzPoKg3c2QhYteImCAsxsB/sW6nlYcaG5BHJcA2IuOBtceRtpepIzYxztIh7vabkcJYopPVhmjP4RJVbErZkqe7Q3wE9VCTQbwHSGTnHKh9xIv+IWpR6EUWU4ioEbDXEYismUiDx89CaRWsW+p9b1k2IunY/u0cTivlLreDDG4vwafQoB1yA5z0bJ51cw9P+TKeJqfwXmbxVoqBQCeJgV0ZGF1dSrDqCLEfA0BTdg458LdJLtErFXFtUZTYug+o3tFejAjmDxMPjP21Z4aq9E+6+i5J+FvT3bWZ088c8fMuqMCAQQQdQRqCOVq7ZWOZoldSrqGVgQysAQQdCCDoQelAZZvT2QKxMmz5BETr3EtzH+44u0Y8iGHSwrTOhGWuzN9OvKOm6KPgt2MZhcZAcRhZlVZVZnUd7GFW92LpcADj4rG3KtdOjKErlpV4u3vNkw8RrdYszmhxhJO6urggZmYOAStmYsc1vZIzW10OhvxAyUJD9wrhTxAIZSD5G3usTQikc3qBssfHOmnGgsRPyeZiDIUuOBW7AcjkQgWa30mLW1toSKySimPVaso2NGYds8VpcJIOazIT6GJl/661YhdwjD2/IqOCxNUjY0PNozZoXHlf4EH+VFuRsShxlYMWGuIxlDKRC43F1kmkPdzN0ptoy2S6QKbSz20HVY76NJ5cF4nkDYpUXLV7GitXUdI7nofY+y4sNCkEChI0FlA+JJPNiSSSeJJNXigPKAKAKArG3cP3eID/RmFj/iINPUtGPd3XnXB41h7pVl7n/X57izh5fxDZOM+TsI2/QObKf2bngv+GxOn1SbcCMueF4+9qNR68n/X09OgrU/5Is9d0rBQHJWhm5AyYfuGyfqyfmz0+wfT6PUacRc4LVKpmWVkbjNoR4I95MzZJWVTIbuyvZrXsNIyFOgFlJOni0wzdToTqStBXZIYbb2GcXTEQN6SJf3i9xWCE6U4O0k15HX/AKjCfZljYjkrqx+AN6xYje25xhsVmaQa6FbAqyHKVGtmAJGYPr5VixOLudO9DakfErKMyKD2zp/Z8M3TEZf4opT/ANIqFb2Ga/5L85GXRS2qgbx38rupHUEURFoWbH+dBYbSYssQqgszGyqoLMx6KBqT5CpRi5OyMSairs0Dc/splmIl2heKPiIFPzrf4jKfmx9lTm14rwq5Tw6WstSnUxLekdDYsFhEhRY4kVI0FlRQFUDyAqwVhegCgCgCgGe18F30TIDZtCjHk6m6E+VwLjmLjnWutSjVg4S2ZmLs7ormGYSx2ZeIKsjWNiLq6tyNiCp9DXiakJUpuL3TOgmmrjjDbxR4ZCmLkyhf0btdi69NLs0i8+JIsdTmt6zheJli45d5rfx8fr4+RRxCjS7zdkR8/adhQbLHiHHVVQD/ADuD+FdyPDq73SXn9Dny4hRXNvyHGB7RsG5s3exf4iXHxQsB6mozwFePK/u/LmYY6hLnb3/lizxSxzx3UpLG44gh0YfkaqNNaMuJ31RAba2XHlMUy58O9rFiTlb6pa+YG+qtfiSNNLxaLmHryjJNOzWzInC7j4FDfucx+27sPhex99Ryo6E8fiZK2f0svkWTDRLGoWNVRRwVQFUegGlCjK8nd7g6C97a2tfyHD8z8TQLQRZKWNqkAFZBRO1tw+CUr4guIjuw1UGzrbNwv4rWGuutQqruM15lnSMlrnFk+4eNpH7uNWkkP0I1Mj/wqCanGnKWyISqRjuy+7u9k+Lns2JK4WPppJMR6A5E9SSR9WrMMN/kVZ4r/FGrbr7m4TAj5iP5wizTSHPK3W7HgNPZWy+VWUklZFVycndlgrJgKAKAKAKAZ7W2lHhommmbKiDXqTwAA5kmwAqUIOclGO7Iykoq72MW3k32xeLYhW7iG/hjRjcj+8YWLE8wDl8ja57eHwEYK80m/VehyK+NcnaN0viL9nu2hFL8ldl+cu8Q4eIe2AL8CNfVW615f9VYBRlHExtrpJfJ/wBPyOlwjEOUXTd9Nn/X9l827stcTCyNpfVW5qw9kj+nMEjnXlcJi6mFrRrU918eq8zqVqUasHCezMvOzJgWUxSEoSrZI3dbjoQOFiCPIivquG4lh69KNSMrXXPl4eR5Grw/Ewk0oN25oTEf4aEcwfPoavRkpK8XdFKalB5ZKz8dBvjcQ0YyozKXNyAxCm3EsoNm4ga9a53EasKUVLKnJ7X/ADb6nc/T/D6nEK7pKTjBK8rfBLxfyT3GkbfWjVvMAA/jofwqlR4rbSrBeX0+56LHfoyftYWq34S/7L6eZZNgbxlJYlOJdI865lkY2C31BDeyLdNK2Yl4OVJzha/Llz6fY4+Fw3FaWJVGrCdlvpmWzt3lf5ml4PbMEptFPFIeiSKx+AN65KaZ25QcfaViO3v26+GjTughkdiPGCQFA8RsCL6lBx51bweG7eeV7WOfxDF/taakldt2I3d3exZnWPFM8TsQA8YTuiTwDBlLJc+ZHUit2I4fOks0XdfEpYfiyqvK9H8C7x4LDZshZZH5o8mf/ITYH0FUC65ye7ON6t24sdh/k8rSImZWBiKqwK8LZlYW91YaTVmRjJxd0QOB7Kdmx2LRSTEftZXYe9VIU+8VFU4rZEnVm92W3Z2zYYEyQRRxJ9WNFQfBQNamQHVAFAFAFAFAFAFAY92sbaMuJGHU/NwWLDrKwvf91GAH3nrtcMo2i6j56I5XEKt2qa97KXHGzFUQZndgiL1ZtBfoOZPIAnlV+vWVKDmyjQoyrVFTjzNQwm6MS4YwgsHYo7TLYSGRCGVhcGwDKLLqANOteXry7a/aa33PZUsPTpU1TiS8crx6SDMv10B/zJqQPQt7q8zieDzh3qTzLpz+/wAPcTsNsfMsP9oBvEV+cK+IZBqri175b624qSdcoFOE4l06vYy2k9PCW3x29DDmorM9uZTNv49Z5s6LZQoUEizNYk3PQa6Djx62H0bAYadGLz8+XQ8hxfHUsTUXZ7Ln1+y+pVsfrNboqj43J/MVy+LybrqPRfNv7Ht/0NRSwlSrzc7eSSt82LSOsa95mBtxjuLsBxyc846c+HmOaelxeI7N51Ly6+7x+fxU1FsoZQDx5nqeZ+NQIxqOKsIz7FU8hWDZ211ZjLajyeFZJ2yoAEDEE+ItcKT4j7I0vy6CrNLE1aSag7XOTiOFcPr1VKvHRbK7Su730Vum23gRLwA63LeZJP51GVWrLeT9WdShwzAKN6dKFv8A4r6XHmDi+bTTkD7xwPrXqcN3qEM2vdXyPj2PtTxtVQ0tOVv/ALM0XcjfYqRBi3JU2CTMbkfZkJ4jox9/WuZjcDl79Nac10+3y921/BY7P3Km/J9fv8/npdcs6gUAUAUAUAUAUAUAUB5x2pie9xE0hN88sje4sSB7hYe6vUYaOWjFeCPO4iWarJ+I93KUNtKIMQO6hllFz9I5Yx+Dv8a5vFJ6xh5nW4JTWaU37jWsNC4HzbKy8lcEn0Dg6D1DGuQzuTuhwkga4IKuOKnj5Ecip6j00IIGDEZkdPFkbh4HNmXlmc2DAebEAjne/I35PFcHGdN1o+0t/FfVfnI2Ncyg7SwPyeUxHhxjJ5ob2GvEixXroDzr1vAuJfvMKs778dJePR+a+Nzw/FcG8PXeVd16rw6ry+TRCbWwTZu8UFhazAakW4EDn09wqXE8HOpJVaavpZr+z0f6R49QwSlhsQ8sZO6lyTsk0+mys9t7iOGxVgVC6sCNFN9fQXrjqjVbtlfoz3NfiHDuzcu2ppNP+UfqTeF2qrAHrWlo3qnnipLZq/qOhjl61gi6TIt8V4zIUBDABXW2YKOTDjlJu2n1tQLXqRrpxkp58t77Pml9OenXVaEbtKXjas2b0R1XONKm5z2SbfuWrJCKDKqr0AHwFeyhDJFRXJW9D4DUrOrUlUlvJt+ruJyR1IJmg9nG9BNsJOdQPmXPMD9WfMAXB5gEchfhY/Cdm+0hs9/D7HfwGL7RZJ7r4/c0OuadIKAKAKAKAKAKAKA81SYZo3aN9GRmRvvKSD+Ir1VGSlTi10R5usnGck+rKxvjD4425FSvwN/+quXxKHfjLwt6f7Ojw2XdlHxv+ehpHYrtVPkUsBYq0c2e66FUcLlc9VDoQeVuOl65Ukd2jZwaNNlxCGwnsjjg1ygN/wBm99L21W99NQRqYE8vUqW+W3ThQrRuZ2YlVVshjSTirPkC30DEITqVBFrEivicO66UM1o/y8V/sVanZxuZ3ixJO3eTSNJJ9ZjqPu20UacFsKs0aMKKSpqxy5zc/a1J7Y+L7xbN7a6N59G99viDXp8JiO2hd7rf88TyuNw3YVLLZ7fTyJILVopDGbY8bEtYqTxykj8OF6p1cBQqSzSjr5o7WD/UXEsJTVOlVeVbJpSt7rp2Xhsc/wDosdiDnNxbV2/laorhuGX8fi/qban6p4rU3reiiv8A8/DYaYjZMg9hww6PofiBr8BVGrwd3vSl5P6r6HpcB+u3FKOLpXf+Uf8Aq9PR+RxhtkPmBkK2BvYEm5HC5IFtfWp4XhcoTU6jWnJfiNPGv1lHF4eWHw0GlJWbdr25pJX32vfblzHuNmSNS8jBVHEn/ep8q605xgs0nZHiacJVJZYq7EMDszF4sXiUYaI8JZlvIw6pFyHmxFxXBxXGknlpLz/PudSnhKdP/wBR3fRbev0JmLs9QeJsVjC4sQyyiPKw1BQKuhBsefAVyJ8RxE95FiM8msYRXl/ZPbI3hxOBmjixkpxGFmdY0ncASwyNoizFQA8bH6ZFwTrpas0q2fR7nQw+J7TuvRmk1vLQUAUAUAUAUAUBm3aVugzMcXh1LGw75FFybCwdRzNgAR0APW/SwGLVP/jnty8Psc/G4V1O/Hf5mVbXwHfwlRbN7SHzH8iLj311MTR7WnZb7o5eGr9jUzPbZlR2JtebBzrNCcsiEghuBHBlccwenv0IFeda5M9LCeV5om57s75xTwq6loQbjupUaRQRoRG6/Qvewb0AAFqlHDVZRzRi2jd/5DDRlllNRfR/XYYb3yDFKqrIWKEsLIY4w1rDRvETYsL8LE2F6uYfATknnVtNOt/zc5XEuLUe6qUs1nrba1uvXpZ+8qWHk4qwsw0IPEGqUouLcZbonGUZxUou6YrBP3Uiv9Hg/wB08T7tD7vOrGErdlVT5PR/ngVsbh+2ouK3Wq/PEs+InWNS0jKqjizEAfE16KUoxV5OyPKwhKbyxV2MMNjp8R/weHZ0/bTHuYj5qCMzj0FcjEcZpU3aCv8An50OlDhtta0reC1f0Q4bZO0gL3wRPNbTAe5v9KoLj076xX55m54PDf8Au+H0ONm40yBxIndyxMUkS+YA8QQeakEEGu7hMVHE086OfisP2Ekk7pq6Y9lhZYzKyMIhqXIstuR11t52t51n95QcsubX4euxu/8AGYtU+0dN28r+m/wG26ex/lcgxky3iU/2aNhpb9swPFjbw9Br0NeY4njnWnlj7KOlSpdhDIvaftP+vqW59sRhmjiSTESKbMkChsp6O7FY0b7JYHyrjVKtOkr1JJfP0WvwLlDCVKnso5xW25IlzzYOZIx7TCSBio6sBJqB9m59a0U8fhqlRU4y1e2j1+HzsWp8OqRjfQT31wAkweJQgaxSWvwzKCVPuYA+6rsHaSZz492afiXPdbGNNgsLM/tSwQyN6uisfxNdM7BKUAUAUAUAUAUAUBUt4tw4MQTJGe4lOpKi6MeZZNNeOoIJvrereHxtSjpuuhUxGDp1tXo+pkG/fZvPEyyMEGZghdWBVr31sbNmCgnhbTj1sS7PFzWTSXPp7/LxtcrRdTBwefWPLr7rePhew/wWHWNFRRZVAAHkK7cIKEVFbI8/Um5ycpbseoKkaGNNp7L73xLZZBwPIjo3l58vwqnisIqyutJfmj/NC3g8bLDuz1i91/a/NSufLlKsCV8Nw2oIBHG5GlefkrNpnp46pNcx7u3tnZdlkxszyTKSFWVJHjjUEhMiquUnKFNzc1XxNTEVXZu6K7w0oNqlFJPpuzV9i7Rw+JW+HmjlA45GBI6Zl4r7xXPcHHdGl0XHdCm1pUhiklk0SNWdiNTZRc286wld2RHs7uyKbuRgGnxDz4hQrT2maMahVQIkKNfiQDcnS5FrV6N05YXCqHOXy/H/AEbMBCniMXprGktPGTe/u0dvJli32w8k7Q4RbCCbO2IbXN3cZjIRSOGcuFPO17c65lWeSNztY2u6dPTdg8bTyHCwkxxRhe/kTwkXF1hiI9litizDVVK21a68PGYrsElH2nt4eL/rx9xQwOEz9+e3zLPgsFHDGqRqqIosqqLADyFcdxSvObu3uzs3eyK9tOb5ZL8ni/QxspxMnK6kMIUPN2IGb6q3HFha3w/CZprETVkvZ8fH3Ll1fuK2LxChBwW7GnaJje6wOJbm0ZjW3HNJ4Ft72v7q7tKLlNJHDgr1F6+hM9lm1O8wawMfHhgsfrGBaI/BSv7hNdvF4fsZ25Mu4TEdtC/MuVVSyFAFAFAFAFAFAJ4idUVndgqqCzMdAANSTRK+iDdtWY3vNt1sZOX1Ea3WJTxC8yftNYE9AAOVz6PBYXsYXftPf6Hmcdiu2nZeytvqMYxV05rPuKxaRIXkYKo4k/y6nyFQnUjCOaTshCnOpLLBXZ3s3YM+O8WIDQYU8Ib5ZpR/ekfo0P1Rqdb20rzGO4tKpeFPRHXoYaFDX2p9eS93V+Jatp7mYafDdwYkQBWWMqMpQkaEW5XsSDoba3rjxqSi73LlOUoyzXPP2F2aUmeKVcskbFGB5FTY1fctLo6qd9SW+QtEwlhZo5F1V0JVh7xUL30YaT3NP3F3pG04ZcFjQpmCWaxyd9GbhmAHsuNL26gi3LRUhkeaJTq08jzRJ7Ym7RwUheOWedCpXJKyMyi4IKsQt+FrE8PSx3PHTmkqjvbYYOrToTk8tr728Pxk3Bh2LF3tmNhYG4Ci9hfmbkknztyqtVqZ2YxNZ1535LYi8Nh8ThnlyQrOkkryqyyqknjNyrq4A8PsghjoBoK4+M4dKtW7WE7aJWa6dGvoXcNjIQpqElsLvg8XiNJmXDRc1hcvMw6GSwEXnlDHoy1Kjw2EXmqvM+m0fTn8uqFXHaWgrEjDh44Y1jiVURRZVUWA/wBb6k8zXSbucycr6szPf7aPf4qPDLqkFppT/eEHuU9QCWPqK7HB8Nnqdo9l+fnuK1afZ0m+ctF7ub/okezTEMuPVRezo6sOVgMwPrdfxPWuzxSKdJPoxwyT7Rrw+hsVcI7gUAUAUAUAUB8Y2FzoBQGSb8b2fKm7mE/2dTckfrGHA/cB4dTr0rt4DB5P+Se/JdPucTH4vN/xw25+Ph7iuR11Djs+Y3HrCt2uSSFRFF3djwVBzJNaq9eFGGaZmlQnWllj5vkie3Z3UdnXEY0BpRrHDxjh6eTydW5Hhyrx+Nx88RLwOtCEacclPzfN/bwL5Dh7VQNsYDtErJtSM67TdwGxLfK8GB8oAAkj0HegcCDwDgaa8RbprvpVbd17FilUy6MyPEbTeMmOZHjccUdSrD1BFxVnLfYtJ3ENhbLxWNxIGDRy6kHOpKBPtM/0fz6XrMmorUjKSS1PQ+6e7+Iw6D5VjJcTJbUE/Nj0uMznzY+4VRnJPZWKc2nsj5tHfTCREqrmeQXBTDjvSCOIZh4EPkzCips30MFXrv8A44t/L1IPE9okym4wPg+3iArfBY2A/iqWRdTrU/07iZL2o36Xf0LVsLbqYuATIGXVlZWtmVlNmBsSDyII4gitclZnExNGdCo6c1ZoiN894xhYrgZ5pDkhj5s/n0UcSf6ip0KMq01GJU0d23ZLdmd4TClFOds8jkvI54s7asfTkPIV7jDYeNCmoI5Vat2s83LZLojQ+yzYjZmxbiylSkV+YJBdvTwhQfveV+XxLEKTVOPLf3/Y7HDaDjF1Jc9vd9zR65Z1AoAoAoAoDmRwoJYgAAkkmwAHEk8hQGR79b7fKSYMOSMPwd+Bl8h0j/5vTj2cFgcv/JUWvJHJxmMv3KfmypxmuscdnWKxqxLma5JIVVUXZmPsqo5k1qrVo0YOchSoyqyyx/14kxsvApgk+XbRI79tI418fdgg2jiH0pCL5m4cdbXJ8di8VPFVPA69Kje1KitPn4shds754vEXEROGi5LGfnSPtScQfJLeprQoxj4naocOhBXnqyN3U2hPHjcPkklLNNEjAu7B1dgrhgScwyljc8LX5VN6p3N2Io01SbS2PQtVjjBQCWIwyP7aI/3lDfnWU2jN7COJniw0TyNliijBZiBYADyHE+Q1NNWwk5OyMzx+2Ztok580OGv4YAbFh1nI9on9mPCOebjW2yjsetwfBoUIqddXl05L39X8B3DFFEoACgDgBYConU78tERMjPjHMWETOQbNIdIk++/C/wBkXY9OdStbVlbE8To4KOrzS6fX8uW1p4NlYIB2LBSdbeOWVySQq/WJ4DkB0F6glKrKyPC161TE1XOT1er/ADoURZ5JpTicQrGVhZIwCFij5KpawLHizczXrOHYNYeN2ryfw9Tk4qsp/wDHB91fF9dPgXjcndJMSgnna6BmHcjmVNvnD0OhyjkRc8RWvG42cZOnHTx5l3AYGnKKqyd/Dl9zTUQAAAAACwA0AA4AeVcg7R1QBQBQBQBQDLbOzExMLwS3yOLHKbEWIIIPUEA66aagipQm4SUluiMoqSafMw/eTdqbBSZZBmjJskoHhbyP1Xt9E+drgXr0OGxcayts+n0OFicLKk77rqRhmCqWY2AFyT0FWpSUVd7FPK5OyLHuHsFpGGNxC2JH9njP0EP0z9tvwFvd47iONeInZbI6Cgqcezj5vq+nuRU999qtPjHvfJC7wxr0yNlkPqzqT6BRyqvFWjY9Dw+goUs3NjDCyNKwihR5ZDwSNSzeptwGvE2A60y8y3OpGCvJmo9n24bYZxicXYz2OSMEMsVxYkkaNJYkaaAE2ve9QnNWsjk4nEurotjQK1FQabR2nDh1zzyxxL1kYID6XOp8hWVFvYyk3sQM3aBgVNg8r+aYedh7myWPuNLeK9ULeKPu1Vj2rgWGGlA8am7qws8bK2SVDZhy+KsL6XlF5Wb8NXeHrRq2vZ3K1gNxMYNJJ8PEP7sPMbeWYIAfjUnOJ3q/6llJdymk/F3+hMYfcfDLrM0uJPSV7J/+NAqkeTBqj2j5aHFxHFsVWVpT06LT5Bt3efD4JVhjXNJa0eGgABtyuBpGnmfdepUaFStK0Vc5jd05Sdl1f5qU0pLNL8pxZBkFxHGpvHCp5L1c839w0Ar1eA4dHDrNLWXyOXisWprs6fs8+r+3gKyGuoVEXfsqxus8J+zKvv8AA/wyx/GuHxSFpxn1Xy/2eg4TUvCUOjv6/wCjQq5Z1goAoAoAoAoAoBLFYZJEKSKrowsVYAgjzBrKbTug1fcx3fLc+FcfhsNEzd1IGnmibxZY4ioVQTqVdyBY3Oh15VtxOPquhkl68znVaFOjepHfZefMvmEiriFeESt7xxbIErHEQxzYjTMkSGSS/LvAmi+r29as0aVappBNlyNScI+1ZHGzN6oYRkw+zpIkv7KHDIT55VksT6mrj4XiWszNP7ilJ2zfMuOzMck8SSx3yOoYZhlI8iORBuD6VzJRcXZmxqxXd8t6GhYYbDZTiWALMRmWFDwZh9JzY5V8iToLNhtRWZjZXZVsPsxAxllYySnjLIc7n3ngPsiwHIVolOUt/sZeu40nDTydzhU72QWzWNkjB4GVvojy1Y8gazGk5avRfmxBxvrsi/7s7HXBwmPNnd2Mkj2sGchV8I+ioVFUDoNdSa3O2y2RGU1yPu294IcMmeeRY15XOpPRVGrHyArMYuTsiCzSdolH2lvNisV4cODhYP2ri87D7C8IwddTc8CLV2sJwac+9V0RWq4qlS09qXwXnz8hngcBHCDkHibVnY5nY9XY6k16OjQp0Y2gjlVq9Ss7zflyXkLO1bjWkN5GrBsSJXcfH91j4STYPeJvR/ZH8ax1R4jDNRv0d/6Olw2eWtbqrf3/AEbRXnj0QUAUAUAUAUAUAUBm+3yBtts3FsFHkPKyyy5wD6sht51VxWyKOOvli/EZb2bTkuuHhZkzIZJHQ2fJfKqoeK5jmuw1AFhYm438Nwka9Tv7IqOp2dNzSu+RWlwwjTXJDEOJJCKL9SeZ+Jr1qdGhHkjkP9xiJcyX2NsSaf8ARhoYjxnkWzkc+4jOoP8AeOABoQHriY7jCacKR0cNgY0nmnq+hoWCgSGNIowFjjVVVRyVRYD4CvON31LzlfUzJt18f3sj5YSzyO5keawbMTl0CMwAXKALaAAcqxOClK99BJxbvclsLucza4vEFh+ygBiU+TOSXP7uSijCOyv7/p/si6iWxIY3buB2egizRwgezFGLuSeiLdiSeZ48zWyMJ1Horke/PVFXx++OLxGmGj+TIf1s4DS/uxjRT94muthuDVJ61NF+fnIr1MRRp7vM+i29foReH2egfvXLTTHjLKc78/Zvoo1OgAr0GHwVGgu6tepz62KqVVl2XRbffzH3eVbKljkvQzYSZ6wSSEXehNIbmYqQy6MpDKftKbr+IFRnBTi4vmrG+nLJJSXLU9CYHFLLGki+zIiuvowBH4GvJtNOzPVJ31QvWDIUAUAUAUAUAUBWt9t2Di1jkhcRYqAloZGF1NxZ45BxMbjQ21FgRwsYyipKzITgpxysoG1NoxLlTa2Fkw7obLLZzFc6HucRFqoNhcXHK9Vezq03eDKDw9Wn7Oq/OQ52ZtHZEZDpLhc44PLMJJB6NKxYe41CbrT9q7IvtdrP0+hLyb6YIccXh/dKh/I1Ds59GYy1P8WRmJ7ScCLhZWlI5RRyP+OW341nsZmezqc9PeQmM7THb/h8I+v0p3EdungXMT8RUuyS3ZjLFe1L01K3tDeLHT/pZyiHjHh/mR/HYuR5XrfRdGMu/Fte/wCxhzivYXm9fhoK7uYISSd3hsOxlIZjazMQNWJYm9vXmQOdd/C4/BrSKcfL+1cqVKOIrO17+G30RIY8NA2SdWiYi4EgKXHUX4j0roRxdCW018vmVZ4WrD2ov89xyk4PAg+mtb009jS4NbnXeVkxY+GSgsJtJQkkJO9CSQhI9DYkbJ2XbQ73AKt7tCzRn0HiT4I6j3V5vHU8leXjr6/c9Dg55qMfDT0LdVQshQBQBQBQBQBQBQARQFc3z2PA2CxZMMRb5PMQxjUkEIxBBtxB1vWHsYex5zhiXkq/AVTuzkuTfMeIawamfSaATY0Mo13sW2NlhkxTDxSkoh/u0Nmt6uCD9xas0o2VzpYWFo36jPtywv8AwsvIGWM+pyMv/K/xrFZaJkcWu6mZYEB5D4VoTyu6KF2Kqvu9Datn7iqtpy9WRZ1r9Z/4m/rUliq6/nL1Ziy6L0Qm7H6z/wAbf1qX7zEf5v1MqMei9EWrsq2emIx5Scd4ggkfK5LLcNEAbE/bNbKeKrt6zl6st4anCTd4r0RsS7qYEf8AtMMfWJG/MVtdao95P1ZdVKmtor0JLCYOOIZYo0jHGyKFF/QCoN3NgvWAFAFAFAFAFAFAFAFARu8q3weJHWCX/kagZ5ghbQVSORYcK9YINHRegsJsSdFFydAOpPAfGsklG7sendh7OGHw8MC8I41S/UgC59Sbn31cSsrHXSsrIqfbNhc2zs/7KWJ/4iY/+7UKq7pqxCvTZh6NVU5jQsrUIn0tQxYTdqEki8diZ/8AmEn/ANNJ/wD0grdR3LmF3Zt9WC8FAFAFAFAFAFAFAFAFAFAJYrDiRGRvZdSp5aMLH8DQFJfsm2eRoJl9JSf+a9a+yiaXQp9Ci9o24seASGSCWRhJIYysuViDlLKVKhdPCwN78RWylhY1G1c1VKEUropM0DKL6H00Pw/1qT4fL+LXy+podLxLJuXuviZMTg5Ww8ow7So/eZbrlQ57m3BTksCbA3FuIqv2UozszZSoyUk+R6HrcXiC36wne7PxaAXPcyMB1ZBmX8VFYkrpojNXi0ea0eqZymhQSjrWCNgOIHUfGpKEnsiSg+g5wOz5579xDNKAbExxu4BPC5UWHvqTpzW6ZNUpPZGg9k2wMXBjjJNh5Y42hkTM4yi5aNh5/QrZTi09S1Qpyi9UbHW4tBQBQBQBQBQBQBQBQBQEJt/e3CYPTETKr2v3a3eSx4eBbkDzNh51htLclGEpbIoO2u2E/wDtMPYa3efX0ISNtRx+lfhpWuVXob1h3vIrWI7QtozHL3rIGvlMSJEPi4Lgj11+NtMq0t7o2Rox2s2VzaEs07hcRMWkXVc8kkpIb6uYjL7JuB06ViNaUe/Fsk6UX3ZJDZoWIsWbTQjT8wL1Z/eVWt/kRWDpb2NW7Jt8WJj2fPbwpbDuOJVBfu2HUIDY9FsdRc4hO+hrr0sveRqlbCscyIGBBFwQQR5HjQFcwe4OzowAuEhIH7QGX8ZCb1HJHoQUIrkVnthhw+G2cI4sPCjSzRouRFTLlvIx0HSMr+/WyFTs5KRsjSz91GQxYoBbZDfztb+v4VYeOhyTIrBVObRZdxN9ZdnF4+7WWOV85jJKSZrKC0dla4yqLgi2nFdb0Z4lzk5P/RZ/bJJRjv8AMvUPbBBnVJMLiEZr6KYnItzbxi1+Xoax20bXI9hK9uZadkb64LEEKkwVzoElBjYnoubRj90mpRqRlsyEqco7osNTIBQBQBQBQBQBQBQGd9rO98uFEeHw5ySSgs0nNYwbWTozG/i5AG2pBEJysjdRpqb1Mejivckkkkkkm5JPEknUk9TVZs6MYpC4QUJWPgwgkXISQFbTS/EdPLMbdK1uWWVzXKGbQk5MJHmD28QFr3PS1yL2JtztetWZ2sTyRvm5kbK4zt7vjb+lq3Q9kwuZM9nPj2rhQuuVpGYjWwEUnHpqQPfW+mtStiKsbZebPQtWCiFAFAU/tU2A2LwJ7sFpYWEyKOLZQwdR1JRmsOZAFRkro2UpZZXZiGx4A9n4j6P9f98vWqFWXI6UFfUDhpA/dyqHEhF5FBJVV6eGydeOlyQSazeNrx0sa8sk7S1vzFX8BKRGy63v4rHnlPEnqWv+dYSzayNijbSOwznwwb2vF97X/wAVtWmwcUab2Xb7yGVcHinLhriGRjdgwBOR2+kCAbE63Frm4tvhO+jKVejl7yNZraVgoAoAoAoAoAoCjdpO4jbQ7uWGRY54gyjPfIynWxIBK2POx4nTgRGUbhOUXeLMyxO4O1Ijb5N3g+tHJGR8C2b8K1OmzesZUW8U/MbjdTaPPCSj90t+VY7Nmf3s/wDD4j3BblbQN7YeXU34JH0HGRx0qLo3IPF1eSRN4fs2xz2zGNRzzzEEe6JCD8akqCIOtXf8iUwnZCt7yzr6RxXb+N2a/wDDWxUzW1J+1Jlw3Y3Nw2BYvCHaRlyGSRrtlvewAAVQSATYC9h0FTSSEYpbFirJIKAKAKAy3frcSRHfFYFM4YlpcMvG51Z4fM8SnM3I1Njoq0VPVbm+lXdPxRRE2krKbHUXup0YEcQRxGoqi4NOzL8K0Zq8WRkUmg/3rzqySWx2WrBkaTR5iqjmyj8Rf8L1KJWxLXZyPRO4WKeTZ+HaUkvlK5m1LBGZVYnmSqqb871ajsc2OxP1kkFAFAFAFAFAFAFAFAFAFAFAFAFAFAFAFAFAVPezcDCY452UxT/to7Bj98cH4AXOtuBFYcUyLjrfmZvtTsrxsN+6KzqOGRgje9ZCAPc5rU6ZsjXrR53K3LsLFK2XIM3S6D/rI/Gsdmzb+8n/AI/EtO6vZli5XD4nLBH1zK8mU8e7CkqCRcZidPqnWpKn1NNSpOrvojasJhljRY41CoihVUcAqiwA9AK2mBWgCgCg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85720" y="1214422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14348" y="1071546"/>
            <a:ext cx="807249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00"/>
              </a:spcAft>
              <a:buFont typeface="Arial" pitchFamily="34" charset="0"/>
              <a:buChar char="•"/>
            </a:pPr>
            <a:r>
              <a:rPr lang="ru-RU" sz="2000" dirty="0">
                <a:latin typeface="Arbat" pitchFamily="2" charset="0"/>
              </a:rPr>
              <a:t> Ни рыба, ни мясо, ни кафтан, ни ряса.</a:t>
            </a:r>
          </a:p>
          <a:p>
            <a:pPr lvl="0">
              <a:spcAft>
                <a:spcPts val="100"/>
              </a:spcAft>
              <a:buFont typeface="Arial" pitchFamily="34" charset="0"/>
              <a:buChar char="•"/>
            </a:pPr>
            <a:r>
              <a:rPr lang="ru-RU" sz="2000" dirty="0">
                <a:latin typeface="Arbat" pitchFamily="2" charset="0"/>
              </a:rPr>
              <a:t> Собаку съели, хвостом подавились.</a:t>
            </a:r>
          </a:p>
          <a:p>
            <a:pPr lvl="0">
              <a:spcAft>
                <a:spcPts val="100"/>
              </a:spcAft>
              <a:buFont typeface="Arial" pitchFamily="34" charset="0"/>
              <a:buChar char="•"/>
            </a:pPr>
            <a:r>
              <a:rPr lang="ru-RU" sz="2000" dirty="0">
                <a:latin typeface="Arbat" pitchFamily="2" charset="0"/>
              </a:rPr>
              <a:t> Ума  палата, да  ключ потерян.</a:t>
            </a:r>
          </a:p>
          <a:p>
            <a:pPr lvl="0">
              <a:spcAft>
                <a:spcPts val="100"/>
              </a:spcAft>
              <a:buFont typeface="Arial" pitchFamily="34" charset="0"/>
              <a:buChar char="•"/>
            </a:pPr>
            <a:r>
              <a:rPr lang="ru-RU" sz="2000" dirty="0">
                <a:latin typeface="Arbat" pitchFamily="2" charset="0"/>
              </a:rPr>
              <a:t> Два  сапога  пара, да  оба  левые.</a:t>
            </a:r>
          </a:p>
          <a:p>
            <a:pPr lvl="0">
              <a:spcAft>
                <a:spcPts val="100"/>
              </a:spcAft>
              <a:buFont typeface="Arial" pitchFamily="34" charset="0"/>
              <a:buChar char="•"/>
            </a:pPr>
            <a:r>
              <a:rPr lang="ru-RU" sz="2000" dirty="0">
                <a:latin typeface="Arbat" pitchFamily="2" charset="0"/>
              </a:rPr>
              <a:t> </a:t>
            </a:r>
            <a:r>
              <a:rPr lang="ru-RU" sz="2000" dirty="0" err="1">
                <a:latin typeface="Arbat" pitchFamily="2" charset="0"/>
              </a:rPr>
              <a:t>Дураку</a:t>
            </a:r>
            <a:r>
              <a:rPr lang="ru-RU" sz="2000" dirty="0">
                <a:latin typeface="Arbat" pitchFamily="2" charset="0"/>
              </a:rPr>
              <a:t> хоть кол теши – он своих два  ставит.</a:t>
            </a:r>
          </a:p>
          <a:p>
            <a:pPr lvl="0">
              <a:spcAft>
                <a:spcPts val="100"/>
              </a:spcAft>
              <a:buFont typeface="Arial" pitchFamily="34" charset="0"/>
              <a:buChar char="•"/>
            </a:pPr>
            <a:r>
              <a:rPr lang="ru-RU" sz="2000" dirty="0">
                <a:latin typeface="Arbat" pitchFamily="2" charset="0"/>
              </a:rPr>
              <a:t> Рука  руку моет, да  обе свербят.</a:t>
            </a:r>
          </a:p>
          <a:p>
            <a:pPr lvl="0">
              <a:spcAft>
                <a:spcPts val="100"/>
              </a:spcAft>
              <a:buFont typeface="Arial" pitchFamily="34" charset="0"/>
              <a:buChar char="•"/>
            </a:pPr>
            <a:r>
              <a:rPr lang="ru-RU" sz="2000" dirty="0">
                <a:latin typeface="Arbat" pitchFamily="2" charset="0"/>
              </a:rPr>
              <a:t> Везет как субботнему утопленнику – баню топить не надо.</a:t>
            </a:r>
          </a:p>
          <a:p>
            <a:pPr lvl="0">
              <a:spcAft>
                <a:spcPts val="100"/>
              </a:spcAft>
              <a:buFont typeface="Arial" pitchFamily="34" charset="0"/>
              <a:buChar char="•"/>
            </a:pPr>
            <a:r>
              <a:rPr lang="ru-RU" sz="2000" dirty="0">
                <a:latin typeface="Arbat" pitchFamily="2" charset="0"/>
              </a:rPr>
              <a:t> Ворон ворону глаз не выклюет, а  и выклюет, да  не вытащит.</a:t>
            </a:r>
          </a:p>
          <a:p>
            <a:pPr lvl="0">
              <a:spcAft>
                <a:spcPts val="100"/>
              </a:spcAft>
              <a:buFont typeface="Arial" pitchFamily="34" charset="0"/>
              <a:buChar char="•"/>
            </a:pPr>
            <a:r>
              <a:rPr lang="ru-RU" sz="2000" dirty="0">
                <a:latin typeface="Arbat" pitchFamily="2" charset="0"/>
              </a:rPr>
              <a:t> Голод не тетка  – пирожка  не поднесет.</a:t>
            </a:r>
          </a:p>
          <a:p>
            <a:pPr lvl="0">
              <a:spcAft>
                <a:spcPts val="100"/>
              </a:spcAft>
              <a:buFont typeface="Arial" pitchFamily="34" charset="0"/>
              <a:buChar char="•"/>
            </a:pPr>
            <a:r>
              <a:rPr lang="ru-RU" sz="2000" dirty="0">
                <a:latin typeface="Arbat" pitchFamily="2" charset="0"/>
              </a:rPr>
              <a:t> Губа  не </a:t>
            </a:r>
            <a:r>
              <a:rPr lang="ru-RU" sz="2000" dirty="0" err="1">
                <a:latin typeface="Arbat" pitchFamily="2" charset="0"/>
              </a:rPr>
              <a:t>дура</a:t>
            </a:r>
            <a:r>
              <a:rPr lang="ru-RU" sz="2000" dirty="0">
                <a:latin typeface="Arbat" pitchFamily="2" charset="0"/>
              </a:rPr>
              <a:t>,  язык не лопата.</a:t>
            </a:r>
          </a:p>
          <a:p>
            <a:pPr lvl="0">
              <a:spcAft>
                <a:spcPts val="100"/>
              </a:spcAft>
              <a:buFont typeface="Arial" pitchFamily="34" charset="0"/>
              <a:buChar char="•"/>
            </a:pPr>
            <a:r>
              <a:rPr lang="ru-RU" sz="2000" dirty="0">
                <a:latin typeface="Arbat" pitchFamily="2" charset="0"/>
              </a:rPr>
              <a:t> За  битого двух небитых дают, да не больно-то берут.</a:t>
            </a:r>
          </a:p>
          <a:p>
            <a:pPr lvl="0">
              <a:spcAft>
                <a:spcPts val="100"/>
              </a:spcAft>
              <a:buFont typeface="Arial" pitchFamily="34" charset="0"/>
              <a:buChar char="•"/>
            </a:pPr>
            <a:r>
              <a:rPr lang="ru-RU" sz="2000" dirty="0">
                <a:latin typeface="Arbat" pitchFamily="2" charset="0"/>
              </a:rPr>
              <a:t> Кто старое помянет  - тому глаз вон, а кто забудет – тому оба.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E874~1.ADM\AppData\Local\Temp\HamsterArc{6470d144-d389-42aa-8599-670d69400f1e}\0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2" y="0"/>
            <a:ext cx="9139938" cy="6858000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14291"/>
            <a:ext cx="857256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Конкурс грамотеев</a:t>
            </a:r>
          </a:p>
        </p:txBody>
      </p:sp>
      <p:pic>
        <p:nvPicPr>
          <p:cNvPr id="20482" name="Picture 2" descr="http://www.100milerun.com/wp-content/uploads/2014/05/ban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15866" y="-6572320"/>
            <a:ext cx="6786610" cy="10840212"/>
          </a:xfrm>
          <a:prstGeom prst="rect">
            <a:avLst/>
          </a:prstGeom>
          <a:noFill/>
        </p:spPr>
      </p:pic>
      <p:sp>
        <p:nvSpPr>
          <p:cNvPr id="21510" name="AutoShape 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xQTEhUUEhQUFRQWGBcYGBYVFxgVFxwYGR4XHBYeFxwcHighGholHBUWITEhJSkrLi4uGh8zODMsOCgtLisBCgoKDg0OGxAQGywlICQsLCwsLzQ0LCwsLC8sLCwsLCw0LCwsLCwsLCwsLCwsLCwsLCwsLCwsLCwsLC8sLCwsLP/AABEIARcAtAMBEQACEQEDEQH/xAAcAAABBQEBAQAAAAAAAAAAAAAAAwQFBgcCCAH/xABLEAACAQIDBQUDCAcGBQIHAAABAgMAEQQSIQUGMUFRBxMiYXEygZEUI0JSYnKhsTNDU4KSwdEkY3Oi4fA0ssLD8RVECCV0g5Ojs//EABsBAQACAwEBAAAAAAAAAAAAAAACBAEDBQYH/8QAOREAAgECBAMFBwQCAgEFAAAAAAECAxEEEiExBUFREyJhgZEycaGx0eHwBhRCwVLxI9IVM2JyksL/2gAMAwEAAhEDEQA/ANxoAoAoAoAoAoAoAoAoAoAoAoAoAoBptbacWGheadxHGguzH8ABxJJsABqSQBQGC7Q7RcRJtBMagZY4iVTDlrAwn9IHsbd441vqFITjl1qvEd/wLaw3c8TeNi7VixUKTwMGjcXB5jqGHJgbgjkRVoqD2gCgCgCgCgCgCgCgCgCgCgCgCgCgCgCgCgOJZQoLMQqjiSbAepNAVrHdoezYjZsXExHKLNOf/wBQasOSW5lRb2RC7T7XcEi/MJPO/JRG0K3+00gFh6Bj5VB1YLmbI0ZvkZRvXvPicfIGxBARTdIUv3acr66u9vpHzsADaqlSs5aLYt0qKhq9yEIrSWCc3S3sxGz5C8NnjYgyQsSEflcHXI9tMwB5XBsLbqVZw0exoq0FPVbnoPdnb8OOw6zwE5TcMp0ZHHtK45MPxBBFwQavJpq6Oe007MlayYCgCgCgCgCgCgCgCgCgCgCgCgCgOZHCgsxAABJJNgAOJJ5CgMn3u7XLExbOVWtocRILp/8AaT6f3msOgYa1pqV4x0WrN9Kg56vRGa7QxM+LbNipZJje47xrqPup7CfugVUlWnLmXI0YR5C+HwHlWonc6eHxZEF359FHVv6VmxG4sNn2Fvx5k1i4uMMRhvFboLn38PyNZ5GbjKWOxrBM0TsLxzLjJ4PoSQ96RyDxMiXA6kTWJ+yvSruGlo0UcVGzTNtqyVQoAoAoAoAoAoAoAoAoAoAoD4TQFc2/v1gcISs06mQfqo7yyX81S+X1awrDaW5mMXLRGRb99ozbRXuIUeHDA+MMRnlI4B8pICD6tzc8eFqr1q1laPMs0aF3eXIq+Fw16pF1sfpPEntOvoNT+FLMg2OsP3s2kSmNOcjDxEfYH86zotyLZN4PZaxrlUeZJ1JPMk8zUW7kbiG1JEhW7ak6Ko9pjyAFZSuZQwhwDBSX9tjmby6AeQGlGyVyMx+GoTTND7C9ikGfGMNDaCM9QpzTEeWYIvqhq/h42jfqUcTPNO3Q1ut5XCgCgCgCgCgCgCgCgPjMALnQDmaArG1+0HZ2HuHxKO40yQ3ma/QiMHL+9asOSW5KMXLZFJ2x2zMbjCYW3R8Q3/bjJv8AxitMsRFbam6OGm99Ci7Z3sx2LuJ8TJkP6uP5mO3QhLFh94tVeWIk9tCxHDQW+pBOgjRiAAFBNgLCtavKSTNsmoRdjvZ2HsAOnH15/jWJyu7mYrLFIlcNhu8NjfINLDTMed/IVjYi2T+BwKLwRR6AVG7IMmYkAFzoBxJ4e+sESPfajy3XBx95yMz+GIeh4v7vxqWW24tbc7wGwcrd7M5lm+sdFXyQcvX8qOXJC4viYKwZTK1tCMyOYYiM4F3blGp4X+2eQ9/Djsiku9Lb5hye0d/kahuRvnh1WLByRDCFQscVmzwvbRQrkAiQ9H1JOhY1ep1Yz2Kc6co7mgVtNYUAUAUAUAUAUAUBgG/m9WKG0sUsOKnjjR1jVEkIUZEXNYcAc5fUa/CqtarKMrIt0KMZRvIp+MxUs36aWab/ABpXlHwckVodab5lhUaa5H2HDe4dK1NmwdJhqC59MVDAz2ivzbW6X+Gp/Kp0/aRGp7LHmCAIBGoOo/lUGrEr3JTZa2RfQf60e5AmEmCDM3Ae/wBABzJOlqwRFIsGZ7Gf2OIhvp5GW3tH7Psjz41m9tjF7bE/EAAAAABwA0FRIHTLQEDisWZnaLDEeE2km4pH1VeTy+XBefQ7FHKry9PzkYzX0QpDs5IUyRiw1JJ1ZmPFmPFmPWoyk5O7JRViI2nhgwIIBB4g8KJ2Ni1Lh2c78kOmCxjk3IWCZzqTyikJ4vyVj7XA+K2a/RrZ9HuVKtLLqtjU63mgKAKAKAKAKAKA8q7Xlz4nEP8AXxGIb+KVz/OufX9tnToK1NH3DxczWk2NiyYgE5YxmbrwUeZrNupC49EWUXY+pOn/AIFYA2dr68ByvxP9KGUPN0d3/l+L7tr9xEA8xBtmuTkj6jNYk+QNWsPTXtM1VHd5fUsG8u4k2GdpMIjTYckt3SayxX1IRf1kd+AHiHCx41OrRzarcipZNORWcNjkDZCwDX9lvC4PQqbEfCqkoSW6NilF7MlYZbtc/R4ep4n4G3vNRDRLYfEVgi0E28MKHKGMkn7OLxt77aL6sRUlTb12INrYSIlxOkx7qI/qomOdh/eSCxA+ylvU1m6jtr+dDGVvcmMNEqKFRQqgWCqLAegFQbb1Zm1j5MtYMkPjwBx0vwPK/T1rJNMru1MICCCP9/1rKbTuiejVmat2Wb5nFIcLiWviYluGP62MaZvvroGHmDzIHSpVM6uc+rTyOxoFbDWFAFAFAFAFAeTiCXbrnf45jXNq+2zqUvYXuH0WCze0xI6DQVC9tjLJTDwKi6AAcT/qaxuRGUb982Y/o1PhHU9TWdgJ42UAEngNTWErktjXuzXYvyfBIWFpZvnpL8bvbIp6ZUCC3UHrXSjHKkjQnz6luVayRbG+0NlQzrlnijlHC0iK/wALjShB2ZT5+yzC3vDNioV+okiuo9O8ViPjUXTg90ZV1sxttPsvhaB1SbENKR4GlkulxqAyIFUqeB0vY0UIrZGXG/Mz/Z4MRMTR906MVeOwGVhx4aHqCOIIPOqNSMlKzN8bNaFjwc1azDRI4KfNcH2l0YfkR5H+o5GhBjsrWDAxxmHDAggEHQg6gihJFUxymFgrkmNtEc6lT9VjzHQ1PcmmMXeSGVJoWKSxsHRhyI69VIuCOYJFSpzcHdGZwU42Z6A3M3kTH4VZ0GVvZljvcpILZl8xqCDzBBrpJpq6ObKLi7MnayYCgCgCgCgPLG04e7xWIT6mInX4SOB+Fc6v7bOnQd6aHuFetRJie1piQsa8W4+nL3f0qUepEX0RQo4AWqJlIW3Z2T8txkcJF4we8l6d2hHhP3myr6Fulb8PC8r9CNR6ZeptuI2rFGSGPiVoFI5j5Q4jiP3S5Iv9k9KummUrEqorBBs6tQjc+MKGUxFxQ2JmX9quy+7lixaj2z3MtuoBMTH4Ol/NBWnERvG/QnF2l7yB2fNVEmx5jpjFlnHBNJAOcROp9VNmH73WsrXQj4FiiIIBBuCLgjgQeFRIHyWOgITa+AEiMh4EfA8jWU7E0ynYZyc0T+2lx6gafh+Vqk1zNiZJ7l7ynZuL7w3+TyWXEKLnwi+VwB9JCSfNSw42tYw9Szys04inmWZbo9GRuGAKkEEAgg3BB4EHmKulE6oAoAoAoDzt2qbPMO1J/qzBJl/eGRv88bn3iqWJjqmXsLK8WiAw89Viy0fY5LyMx5aD+f8AvzrL2I2DEYmsEkjU+x7ZWTCtiGHjxDkjr3UZKoPQnO37wroU45YpFZu7bLlNsxJy7uQiKCmcWzEKQzam4Cq40uLhlJBHPakVqk9R7gMRnU6q1jbMmqMLAhl1OhBHWxuLm16izKd0LTzBQL3JJsqjUk9APQE9AASbAE0MNkXtrG4hVHdRBCxtnl+cy/djiJLt0UsgPW+hzYxmHOBnLoCUkTkO9Cq5t9IhSbX6Gx8hWDbFkPvvss4jBTxKLvkzJ/iRkPH/AJlA99Grqxse2hj2yMQGCkcCAR765jVnY3bq5ZcOAylW1VgQR5HQ1ggxLcvFnK+Hc+OBio80ucvwsfdasy6mJLmWRhUSIxxS0MopW8WHySLMOoD+nAH4afCpx10NiIvaKVg2o1HsV3qzKcBK3ijBaAk8Y/pJ6oToPqn7JroUameOu6OfXp5JabM1WtxoCgCgCgM47a93zNhlxSC74XMXtxMLW7z+Eqr+gbrWurDNGxtozyTuYkDXNOmCsayzCOJ2IUkamxt68vxrMFeSRiTtFs9GbAgEMMUI4RoiD90Afyro3ISp5VYpna5vOcJhMJGIo5VxJnaRJQWQ2sRcAjUPKGHmg8qmc2W7Ff8A4fY3GznZr5TOwS/1QqXt5Zi/vvUWTjsWnfDeZMBh5sW4zFCsMK/WdrFiOF/MdIj1rKIyepQdx9+cRjdqS4dZZZ8I4EiGZI1dO7aN7nIAACQUt9paMRV2a6zVAsJCTVImjAZsL8nxM8HARTSKo6ITmj/yMlUK6tNm2n7JPYCWtJhjAsYdpRuPZmWx9bW/NUPvqW8TH8S556gQGmJahlFe2sgZWU8CCKyjYiq4hvAL8QLH1Gh/KpPc2REcDi5IZY5YL99G6tHbUl+AW3MNfKRzDEc62Um1NWIVknB3PVkZNhmFjYXA1APPXnXROYdUAjjMUkSNJIwVFF2Y8AOZPQDmeVAKowIBBBB1BGoI8qAGUEEEXB0IOot50B587Rdx22fIZYgTg3bwnj3JY6I/2Lmyt6KdbFqlej/KJdoVv4yKdVUtjnZkWeeBfrTwg+neJf8AC9bKPtojLbzXzPQMDVcNs0QO9e5q7URInfu0gkdlkC5nu+siC7WKXtryK25GppnMqU+87Fi3b2YuBhhwigd2oIRxoWbVmzjkx8TXBtofZ0BwyKVtCrdq27GJx2GSDDqCUnMviZVUqwe97m+YM50tbLzvpWVJEXTdx12bbirs2Ji5D4mUDvHHsgDgiX+iDqTzPoKg3c2QhYteImCAsxsB/sW6nlYcaG5BHJcA2IuOBtceRtpepIzYxztIh7vabkcJYopPVhmjP4RJVbErZkqe7Q3wE9VCTQbwHSGTnHKh9xIv+IWpR6EUWU4ioEbDXEYismUiDx89CaRWsW+p9b1k2IunY/u0cTivlLreDDG4vwafQoB1yA5z0bJ51cw9P+TKeJqfwXmbxVoqBQCeJgV0ZGF1dSrDqCLEfA0BTdg458LdJLtErFXFtUZTYug+o3tFejAjmDxMPjP21Z4aq9E+6+i5J+FvT3bWZ088c8fMuqMCAQQQdQRqCOVq7ZWOZoldSrqGVgQysAQQdCCDoQelAZZvT2QKxMmz5BETr3EtzH+44u0Y8iGHSwrTOhGWuzN9OvKOm6KPgt2MZhcZAcRhZlVZVZnUd7GFW92LpcADj4rG3KtdOjKErlpV4u3vNkw8RrdYszmhxhJO6urggZmYOAStmYsc1vZIzW10OhvxAyUJD9wrhTxAIZSD5G3usTQikc3qBssfHOmnGgsRPyeZiDIUuOBW7AcjkQgWa30mLW1toSKySimPVaso2NGYds8VpcJIOazIT6GJl/661YhdwjD2/IqOCxNUjY0PNozZoXHlf4EH+VFuRsShxlYMWGuIxlDKRC43F1kmkPdzN0ptoy2S6QKbSz20HVY76NJ5cF4nkDYpUXLV7GitXUdI7nofY+y4sNCkEChI0FlA+JJPNiSSSeJJNXigPKAKAKArG3cP3eID/RmFj/iINPUtGPd3XnXB41h7pVl7n/X57izh5fxDZOM+TsI2/QObKf2bngv+GxOn1SbcCMueF4+9qNR68n/X09OgrU/5Is9d0rBQHJWhm5AyYfuGyfqyfmz0+wfT6PUacRc4LVKpmWVkbjNoR4I95MzZJWVTIbuyvZrXsNIyFOgFlJOni0wzdToTqStBXZIYbb2GcXTEQN6SJf3i9xWCE6U4O0k15HX/AKjCfZljYjkrqx+AN6xYje25xhsVmaQa6FbAqyHKVGtmAJGYPr5VixOLudO9DakfErKMyKD2zp/Z8M3TEZf4opT/ANIqFb2Ga/5L85GXRS2qgbx38rupHUEURFoWbH+dBYbSYssQqgszGyqoLMx6KBqT5CpRi5OyMSairs0Dc/splmIl2heKPiIFPzrf4jKfmx9lTm14rwq5Tw6WstSnUxLekdDYsFhEhRY4kVI0FlRQFUDyAqwVhegCgCgCgGe18F30TIDZtCjHk6m6E+VwLjmLjnWutSjVg4S2ZmLs7ormGYSx2ZeIKsjWNiLq6tyNiCp9DXiakJUpuL3TOgmmrjjDbxR4ZCmLkyhf0btdi69NLs0i8+JIsdTmt6zheJli45d5rfx8fr4+RRxCjS7zdkR8/adhQbLHiHHVVQD/ADuD+FdyPDq73SXn9Dny4hRXNvyHGB7RsG5s3exf4iXHxQsB6mozwFePK/u/LmYY6hLnb3/lizxSxzx3UpLG44gh0YfkaqNNaMuJ31RAba2XHlMUy58O9rFiTlb6pa+YG+qtfiSNNLxaLmHryjJNOzWzInC7j4FDfucx+27sPhex99Ryo6E8fiZK2f0svkWTDRLGoWNVRRwVQFUegGlCjK8nd7g6C97a2tfyHD8z8TQLQRZKWNqkAFZBRO1tw+CUr4guIjuw1UGzrbNwv4rWGuutQqruM15lnSMlrnFk+4eNpH7uNWkkP0I1Mj/wqCanGnKWyISqRjuy+7u9k+Lns2JK4WPppJMR6A5E9SSR9WrMMN/kVZ4r/FGrbr7m4TAj5iP5wizTSHPK3W7HgNPZWy+VWUklZFVycndlgrJgKAKAKAKAZ7W2lHhommmbKiDXqTwAA5kmwAqUIOclGO7Iykoq72MW3k32xeLYhW7iG/hjRjcj+8YWLE8wDl8ja57eHwEYK80m/VehyK+NcnaN0viL9nu2hFL8ldl+cu8Q4eIe2AL8CNfVW615f9VYBRlHExtrpJfJ/wBPyOlwjEOUXTd9Nn/X9l827stcTCyNpfVW5qw9kj+nMEjnXlcJi6mFrRrU918eq8zqVqUasHCezMvOzJgWUxSEoSrZI3dbjoQOFiCPIivquG4lh69KNSMrXXPl4eR5Grw/Ewk0oN25oTEf4aEcwfPoavRkpK8XdFKalB5ZKz8dBvjcQ0YyozKXNyAxCm3EsoNm4ga9a53EasKUVLKnJ7X/ADb6nc/T/D6nEK7pKTjBK8rfBLxfyT3GkbfWjVvMAA/jofwqlR4rbSrBeX0+56LHfoyftYWq34S/7L6eZZNgbxlJYlOJdI865lkY2C31BDeyLdNK2Yl4OVJzha/Llz6fY4+Fw3FaWJVGrCdlvpmWzt3lf5ml4PbMEptFPFIeiSKx+AN65KaZ25QcfaViO3v26+GjTughkdiPGCQFA8RsCL6lBx51bweG7eeV7WOfxDF/taakldt2I3d3exZnWPFM8TsQA8YTuiTwDBlLJc+ZHUit2I4fOks0XdfEpYfiyqvK9H8C7x4LDZshZZH5o8mf/ITYH0FUC65ye7ON6t24sdh/k8rSImZWBiKqwK8LZlYW91YaTVmRjJxd0QOB7Kdmx2LRSTEftZXYe9VIU+8VFU4rZEnVm92W3Z2zYYEyQRRxJ9WNFQfBQNamQHVAFAFAFAFAFAFAY92sbaMuJGHU/NwWLDrKwvf91GAH3nrtcMo2i6j56I5XEKt2qa97KXHGzFUQZndgiL1ZtBfoOZPIAnlV+vWVKDmyjQoyrVFTjzNQwm6MS4YwgsHYo7TLYSGRCGVhcGwDKLLqANOteXry7a/aa33PZUsPTpU1TiS8crx6SDMv10B/zJqQPQt7q8zieDzh3qTzLpz+/wAPcTsNsfMsP9oBvEV+cK+IZBqri175b624qSdcoFOE4l06vYy2k9PCW3x29DDmorM9uZTNv49Z5s6LZQoUEizNYk3PQa6Djx62H0bAYadGLz8+XQ8hxfHUsTUXZ7Ln1+y+pVsfrNboqj43J/MVy+LybrqPRfNv7Ht/0NRSwlSrzc7eSSt82LSOsa95mBtxjuLsBxyc846c+HmOaelxeI7N51Ly6+7x+fxU1FsoZQDx5nqeZ+NQIxqOKsIz7FU8hWDZ211ZjLajyeFZJ2yoAEDEE+ItcKT4j7I0vy6CrNLE1aSag7XOTiOFcPr1VKvHRbK7Su730Vum23gRLwA63LeZJP51GVWrLeT9WdShwzAKN6dKFv8A4r6XHmDi+bTTkD7xwPrXqcN3qEM2vdXyPj2PtTxtVQ0tOVv/ALM0XcjfYqRBi3JU2CTMbkfZkJ4jox9/WuZjcDl79Nac10+3y921/BY7P3Km/J9fv8/npdcs6gUAUAUAUAUAUAUAUB5x2pie9xE0hN88sje4sSB7hYe6vUYaOWjFeCPO4iWarJ+I93KUNtKIMQO6hllFz9I5Yx+Dv8a5vFJ6xh5nW4JTWaU37jWsNC4HzbKy8lcEn0Dg6D1DGuQzuTuhwkga4IKuOKnj5Ecip6j00IIGDEZkdPFkbh4HNmXlmc2DAebEAjne/I35PFcHGdN1o+0t/FfVfnI2Ncyg7SwPyeUxHhxjJ5ob2GvEixXroDzr1vAuJfvMKs778dJePR+a+Nzw/FcG8PXeVd16rw6ry+TRCbWwTZu8UFhazAakW4EDn09wqXE8HOpJVaavpZr+z0f6R49QwSlhsQ8sZO6lyTsk0+mys9t7iOGxVgVC6sCNFN9fQXrjqjVbtlfoz3NfiHDuzcu2ppNP+UfqTeF2qrAHrWlo3qnnipLZq/qOhjl61gi6TIt8V4zIUBDABXW2YKOTDjlJu2n1tQLXqRrpxkp58t77Pml9OenXVaEbtKXjas2b0R1XONKm5z2SbfuWrJCKDKqr0AHwFeyhDJFRXJW9D4DUrOrUlUlvJt+ruJyR1IJmg9nG9BNsJOdQPmXPMD9WfMAXB5gEchfhY/Cdm+0hs9/D7HfwGL7RZJ7r4/c0OuadIKAKAKAKAKAKAKA81SYZo3aN9GRmRvvKSD+Ir1VGSlTi10R5usnGck+rKxvjD4425FSvwN/+quXxKHfjLwt6f7Ojw2XdlHxv+ehpHYrtVPkUsBYq0c2e66FUcLlc9VDoQeVuOl65Ukd2jZwaNNlxCGwnsjjg1ygN/wBm99L21W99NQRqYE8vUqW+W3ThQrRuZ2YlVVshjSTirPkC30DEITqVBFrEivicO66UM1o/y8V/sVanZxuZ3ixJO3eTSNJJ9ZjqPu20UacFsKs0aMKKSpqxy5zc/a1J7Y+L7xbN7a6N59G99viDXp8JiO2hd7rf88TyuNw3YVLLZ7fTyJILVopDGbY8bEtYqTxykj8OF6p1cBQqSzSjr5o7WD/UXEsJTVOlVeVbJpSt7rp2Xhsc/wDosdiDnNxbV2/laorhuGX8fi/qban6p4rU3reiiv8A8/DYaYjZMg9hww6PofiBr8BVGrwd3vSl5P6r6HpcB+u3FKOLpXf+Uf8Aq9PR+RxhtkPmBkK2BvYEm5HC5IFtfWp4XhcoTU6jWnJfiNPGv1lHF4eWHw0GlJWbdr25pJX32vfblzHuNmSNS8jBVHEn/ep8q605xgs0nZHiacJVJZYq7EMDszF4sXiUYaI8JZlvIw6pFyHmxFxXBxXGknlpLz/PudSnhKdP/wBR3fRbev0JmLs9QeJsVjC4sQyyiPKw1BQKuhBsefAVyJ8RxE95FiM8msYRXl/ZPbI3hxOBmjixkpxGFmdY0ncASwyNoizFQA8bH6ZFwTrpas0q2fR7nQw+J7TuvRmk1vLQUAUAUAUAUAUBm3aVugzMcXh1LGw75FFybCwdRzNgAR0APW/SwGLVP/jnty8Psc/G4V1O/Hf5mVbXwHfwlRbN7SHzH8iLj311MTR7WnZb7o5eGr9jUzPbZlR2JtebBzrNCcsiEghuBHBlccwenv0IFeda5M9LCeV5om57s75xTwq6loQbjupUaRQRoRG6/Qvewb0AAFqlHDVZRzRi2jd/5DDRlllNRfR/XYYb3yDFKqrIWKEsLIY4w1rDRvETYsL8LE2F6uYfATknnVtNOt/zc5XEuLUe6qUs1nrba1uvXpZ+8qWHk4qwsw0IPEGqUouLcZbonGUZxUou6YrBP3Uiv9Hg/wB08T7tD7vOrGErdlVT5PR/ngVsbh+2ouK3Wq/PEs+InWNS0jKqjizEAfE16KUoxV5OyPKwhKbyxV2MMNjp8R/weHZ0/bTHuYj5qCMzj0FcjEcZpU3aCv8An50OlDhtta0reC1f0Q4bZO0gL3wRPNbTAe5v9KoLj076xX55m54PDf8Au+H0ONm40yBxIndyxMUkS+YA8QQeakEEGu7hMVHE086OfisP2Ekk7pq6Y9lhZYzKyMIhqXIstuR11t52t51n95QcsubX4euxu/8AGYtU+0dN28r+m/wG26ex/lcgxky3iU/2aNhpb9swPFjbw9Br0NeY4njnWnlj7KOlSpdhDIvaftP+vqW59sRhmjiSTESKbMkChsp6O7FY0b7JYHyrjVKtOkr1JJfP0WvwLlDCVKnso5xW25IlzzYOZIx7TCSBio6sBJqB9m59a0U8fhqlRU4y1e2j1+HzsWp8OqRjfQT31wAkweJQgaxSWvwzKCVPuYA+6rsHaSZz492afiXPdbGNNgsLM/tSwQyN6uisfxNdM7BKUAUAUAUAUAUAUBUt4tw4MQTJGe4lOpKi6MeZZNNeOoIJvrereHxtSjpuuhUxGDp1tXo+pkG/fZvPEyyMEGZghdWBVr31sbNmCgnhbTj1sS7PFzWTSXPp7/LxtcrRdTBwefWPLr7rePhew/wWHWNFRRZVAAHkK7cIKEVFbI8/Um5ycpbseoKkaGNNp7L73xLZZBwPIjo3l58vwqnisIqyutJfmj/NC3g8bLDuz1i91/a/NSufLlKsCV8Nw2oIBHG5GlefkrNpnp46pNcx7u3tnZdlkxszyTKSFWVJHjjUEhMiquUnKFNzc1XxNTEVXZu6K7w0oNqlFJPpuzV9i7Rw+JW+HmjlA45GBI6Zl4r7xXPcHHdGl0XHdCm1pUhiklk0SNWdiNTZRc286wld2RHs7uyKbuRgGnxDz4hQrT2maMahVQIkKNfiQDcnS5FrV6N05YXCqHOXy/H/AEbMBCniMXprGktPGTe/u0dvJli32w8k7Q4RbCCbO2IbXN3cZjIRSOGcuFPO17c65lWeSNztY2u6dPTdg8bTyHCwkxxRhe/kTwkXF1hiI9litizDVVK21a68PGYrsElH2nt4eL/rx9xQwOEz9+e3zLPgsFHDGqRqqIosqqLADyFcdxSvObu3uzs3eyK9tOb5ZL8ni/QxspxMnK6kMIUPN2IGb6q3HFha3w/CZprETVkvZ8fH3Ll1fuK2LxChBwW7GnaJje6wOJbm0ZjW3HNJ4Ft72v7q7tKLlNJHDgr1F6+hM9lm1O8wawMfHhgsfrGBaI/BSv7hNdvF4fsZ25Mu4TEdtC/MuVVSyFAFAFAFAFAFAJ4idUVndgqqCzMdAANSTRK+iDdtWY3vNt1sZOX1Ea3WJTxC8yftNYE9AAOVz6PBYXsYXftPf6Hmcdiu2nZeytvqMYxV05rPuKxaRIXkYKo4k/y6nyFQnUjCOaTshCnOpLLBXZ3s3YM+O8WIDQYU8Ib5ZpR/ekfo0P1Rqdb20rzGO4tKpeFPRHXoYaFDX2p9eS93V+Jatp7mYafDdwYkQBWWMqMpQkaEW5XsSDoba3rjxqSi73LlOUoyzXPP2F2aUmeKVcskbFGB5FTY1fctLo6qd9SW+QtEwlhZo5F1V0JVh7xUL30YaT3NP3F3pG04ZcFjQpmCWaxyd9GbhmAHsuNL26gi3LRUhkeaJTq08jzRJ7Ym7RwUheOWedCpXJKyMyi4IKsQt+FrE8PSx3PHTmkqjvbYYOrToTk8tr728Pxk3Bh2LF3tmNhYG4Ci9hfmbkknztyqtVqZ2YxNZ1535LYi8Nh8ThnlyQrOkkryqyyqknjNyrq4A8PsghjoBoK4+M4dKtW7WE7aJWa6dGvoXcNjIQpqElsLvg8XiNJmXDRc1hcvMw6GSwEXnlDHoy1Kjw2EXmqvM+m0fTn8uqFXHaWgrEjDh44Y1jiVURRZVUWA/wBb6k8zXSbucycr6szPf7aPf4qPDLqkFppT/eEHuU9QCWPqK7HB8Nnqdo9l+fnuK1afZ0m+ctF7ub/okezTEMuPVRezo6sOVgMwPrdfxPWuzxSKdJPoxwyT7Rrw+hsVcI7gUAUAUAUAUB8Y2FzoBQGSb8b2fKm7mE/2dTckfrGHA/cB4dTr0rt4DB5P+Se/JdPucTH4vN/xw25+Ph7iuR11Djs+Y3HrCt2uSSFRFF3djwVBzJNaq9eFGGaZmlQnWllj5vkie3Z3UdnXEY0BpRrHDxjh6eTydW5Hhyrx+Nx88RLwOtCEacclPzfN/bwL5Dh7VQNsYDtErJtSM67TdwGxLfK8GB8oAAkj0HegcCDwDgaa8RbprvpVbd17FilUy6MyPEbTeMmOZHjccUdSrD1BFxVnLfYtJ3ENhbLxWNxIGDRy6kHOpKBPtM/0fz6XrMmorUjKSS1PQ+6e7+Iw6D5VjJcTJbUE/Nj0uMznzY+4VRnJPZWKc2nsj5tHfTCREqrmeQXBTDjvSCOIZh4EPkzCips30MFXrv8A44t/L1IPE9okym4wPg+3iArfBY2A/iqWRdTrU/07iZL2o36Xf0LVsLbqYuATIGXVlZWtmVlNmBsSDyII4gitclZnExNGdCo6c1ZoiN894xhYrgZ5pDkhj5s/n0UcSf6ip0KMq01GJU0d23ZLdmd4TClFOds8jkvI54s7asfTkPIV7jDYeNCmoI5Vat2s83LZLojQ+yzYjZmxbiylSkV+YJBdvTwhQfveV+XxLEKTVOPLf3/Y7HDaDjF1Jc9vd9zR65Z1AoAoAoAoDmRwoJYgAAkkmwAHEk8hQGR79b7fKSYMOSMPwd+Bl8h0j/5vTj2cFgcv/JUWvJHJxmMv3KfmypxmuscdnWKxqxLma5JIVVUXZmPsqo5k1qrVo0YOchSoyqyyx/14kxsvApgk+XbRI79tI418fdgg2jiH0pCL5m4cdbXJ8di8VPFVPA69Kje1KitPn4shds754vEXEROGi5LGfnSPtScQfJLeprQoxj4naocOhBXnqyN3U2hPHjcPkklLNNEjAu7B1dgrhgScwyljc8LX5VN6p3N2Io01SbS2PQtVjjBQCWIwyP7aI/3lDfnWU2jN7COJniw0TyNliijBZiBYADyHE+Q1NNWwk5OyMzx+2Ztok580OGv4YAbFh1nI9on9mPCOebjW2yjsetwfBoUIqddXl05L39X8B3DFFEoACgDgBYConU78tERMjPjHMWETOQbNIdIk++/C/wBkXY9OdStbVlbE8To4KOrzS6fX8uW1p4NlYIB2LBSdbeOWVySQq/WJ4DkB0F6glKrKyPC161TE1XOT1er/ADoURZ5JpTicQrGVhZIwCFij5KpawLHizczXrOHYNYeN2ryfw9Tk4qsp/wDHB91fF9dPgXjcndJMSgnna6BmHcjmVNvnD0OhyjkRc8RWvG42cZOnHTx5l3AYGnKKqyd/Dl9zTUQAAAAACwA0AA4AeVcg7R1QBQBQBQBQDLbOzExMLwS3yOLHKbEWIIIPUEA66aagipQm4SUluiMoqSafMw/eTdqbBSZZBmjJskoHhbyP1Xt9E+drgXr0OGxcayts+n0OFicLKk77rqRhmCqWY2AFyT0FWpSUVd7FPK5OyLHuHsFpGGNxC2JH9njP0EP0z9tvwFvd47iONeInZbI6Cgqcezj5vq+nuRU999qtPjHvfJC7wxr0yNlkPqzqT6BRyqvFWjY9Dw+goUs3NjDCyNKwihR5ZDwSNSzeptwGvE2A60y8y3OpGCvJmo9n24bYZxicXYz2OSMEMsVxYkkaNJYkaaAE2ve9QnNWsjk4nEurotjQK1FQabR2nDh1zzyxxL1kYID6XOp8hWVFvYyk3sQM3aBgVNg8r+aYedh7myWPuNLeK9ULeKPu1Vj2rgWGGlA8am7qws8bK2SVDZhy+KsL6XlF5Wb8NXeHrRq2vZ3K1gNxMYNJJ8PEP7sPMbeWYIAfjUnOJ3q/6llJdymk/F3+hMYfcfDLrM0uJPSV7J/+NAqkeTBqj2j5aHFxHFsVWVpT06LT5Bt3efD4JVhjXNJa0eGgABtyuBpGnmfdepUaFStK0Vc5jd05Sdl1f5qU0pLNL8pxZBkFxHGpvHCp5L1c839w0Ar1eA4dHDrNLWXyOXisWprs6fs8+r+3gKyGuoVEXfsqxus8J+zKvv8AA/wyx/GuHxSFpxn1Xy/2eg4TUvCUOjv6/wCjQq5Z1goAoAoAoAoAoBLFYZJEKSKrowsVYAgjzBrKbTug1fcx3fLc+FcfhsNEzd1IGnmibxZY4ioVQTqVdyBY3Oh15VtxOPquhkl68znVaFOjepHfZefMvmEiriFeESt7xxbIErHEQxzYjTMkSGSS/LvAmi+r29as0aVappBNlyNScI+1ZHGzN6oYRkw+zpIkv7KHDIT55VksT6mrj4XiWszNP7ilJ2zfMuOzMck8SSx3yOoYZhlI8iORBuD6VzJRcXZmxqxXd8t6GhYYbDZTiWALMRmWFDwZh9JzY5V8iToLNhtRWZjZXZVsPsxAxllYySnjLIc7n3ngPsiwHIVolOUt/sZeu40nDTydzhU72QWzWNkjB4GVvojy1Y8gazGk5avRfmxBxvrsi/7s7HXBwmPNnd2Mkj2sGchV8I+ioVFUDoNdSa3O2y2RGU1yPu294IcMmeeRY15XOpPRVGrHyArMYuTsiCzSdolH2lvNisV4cODhYP2ri87D7C8IwddTc8CLV2sJwac+9V0RWq4qlS09qXwXnz8hngcBHCDkHibVnY5nY9XY6k16OjQp0Y2gjlVq9Ss7zflyXkLO1bjWkN5GrBsSJXcfH91j4STYPeJvR/ZH8ax1R4jDNRv0d/6Olw2eWtbqrf3/AEbRXnj0QUAUAUAUAUAUAUBm+3yBtts3FsFHkPKyyy5wD6sht51VxWyKOOvli/EZb2bTkuuHhZkzIZJHQ2fJfKqoeK5jmuw1AFhYm438Nwka9Tv7IqOp2dNzSu+RWlwwjTXJDEOJJCKL9SeZ+Jr1qdGhHkjkP9xiJcyX2NsSaf8ARhoYjxnkWzkc+4jOoP8AeOABoQHriY7jCacKR0cNgY0nmnq+hoWCgSGNIowFjjVVVRyVRYD4CvON31LzlfUzJt18f3sj5YSzyO5keawbMTl0CMwAXKALaAAcqxOClK99BJxbvclsLucza4vEFh+ygBiU+TOSXP7uSijCOyv7/p/si6iWxIY3buB2egizRwgezFGLuSeiLdiSeZ48zWyMJ1Horke/PVFXx++OLxGmGj+TIf1s4DS/uxjRT94muthuDVJ61NF+fnIr1MRRp7vM+i29foReH2egfvXLTTHjLKc78/Zvoo1OgAr0GHwVGgu6tepz62KqVVl2XRbffzH3eVbKljkvQzYSZ6wSSEXehNIbmYqQy6MpDKftKbr+IFRnBTi4vmrG+nLJJSXLU9CYHFLLGki+zIiuvowBH4GvJtNOzPVJ31QvWDIUAUAUAUAUAUBWt9t2Di1jkhcRYqAloZGF1NxZ45BxMbjQ21FgRwsYyipKzITgpxysoG1NoxLlTa2Fkw7obLLZzFc6HucRFqoNhcXHK9Vezq03eDKDw9Wn7Oq/OQ52ZtHZEZDpLhc44PLMJJB6NKxYe41CbrT9q7IvtdrP0+hLyb6YIccXh/dKh/I1Ds59GYy1P8WRmJ7ScCLhZWlI5RRyP+OW341nsZmezqc9PeQmM7THb/h8I+v0p3EdungXMT8RUuyS3ZjLFe1L01K3tDeLHT/pZyiHjHh/mR/HYuR5XrfRdGMu/Fte/wCxhzivYXm9fhoK7uYISSd3hsOxlIZjazMQNWJYm9vXmQOdd/C4/BrSKcfL+1cqVKOIrO17+G30RIY8NA2SdWiYi4EgKXHUX4j0roRxdCW018vmVZ4WrD2ov89xyk4PAg+mtb009jS4NbnXeVkxY+GSgsJtJQkkJO9CSQhI9DYkbJ2XbQ73AKt7tCzRn0HiT4I6j3V5vHU8leXjr6/c9Dg55qMfDT0LdVQshQBQBQBQBQBQBQARQFc3z2PA2CxZMMRb5PMQxjUkEIxBBtxB1vWHsYex5zhiXkq/AVTuzkuTfMeIawamfSaATY0Mo13sW2NlhkxTDxSkoh/u0Nmt6uCD9xas0o2VzpYWFo36jPtywv8AwsvIGWM+pyMv/K/xrFZaJkcWu6mZYEB5D4VoTyu6KF2Kqvu9Datn7iqtpy9WRZ1r9Z/4m/rUliq6/nL1Ziy6L0Qm7H6z/wAbf1qX7zEf5v1MqMei9EWrsq2emIx5Scd4ggkfK5LLcNEAbE/bNbKeKrt6zl6st4anCTd4r0RsS7qYEf8AtMMfWJG/MVtdao95P1ZdVKmtor0JLCYOOIZYo0jHGyKFF/QCoN3NgvWAFAFAFAFAFAFAFAFARu8q3weJHWCX/kagZ5ghbQVSORYcK9YINHRegsJsSdFFydAOpPAfGsklG7sendh7OGHw8MC8I41S/UgC59Sbn31cSsrHXSsrIqfbNhc2zs/7KWJ/4iY/+7UKq7pqxCvTZh6NVU5jQsrUIn0tQxYTdqEki8diZ/8AmEn/ANNJ/wD0grdR3LmF3Zt9WC8FAFAFAFAFAFAFAFAFAFAJYrDiRGRvZdSp5aMLH8DQFJfsm2eRoJl9JSf+a9a+yiaXQp9Ci9o24seASGSCWRhJIYysuViDlLKVKhdPCwN78RWylhY1G1c1VKEUropM0DKL6H00Pw/1qT4fL+LXy+podLxLJuXuviZMTg5Ww8ow7So/eZbrlQ57m3BTksCbA3FuIqv2UozszZSoyUk+R6HrcXiC36wne7PxaAXPcyMB1ZBmX8VFYkrpojNXi0ea0eqZymhQSjrWCNgOIHUfGpKEnsiSg+g5wOz5579xDNKAbExxu4BPC5UWHvqTpzW6ZNUpPZGg9k2wMXBjjJNh5Y42hkTM4yi5aNh5/QrZTi09S1Qpyi9UbHW4tBQBQBQBQBQBQBQBQBQEJt/e3CYPTETKr2v3a3eSx4eBbkDzNh51htLclGEpbIoO2u2E/wDtMPYa3efX0ISNtRx+lfhpWuVXob1h3vIrWI7QtozHL3rIGvlMSJEPi4Lgj11+NtMq0t7o2Rox2s2VzaEs07hcRMWkXVc8kkpIb6uYjL7JuB06ViNaUe/Fsk6UX3ZJDZoWIsWbTQjT8wL1Z/eVWt/kRWDpb2NW7Jt8WJj2fPbwpbDuOJVBfu2HUIDY9FsdRc4hO+hrr0sveRqlbCscyIGBBFwQQR5HjQFcwe4OzowAuEhIH7QGX8ZCb1HJHoQUIrkVnthhw+G2cI4sPCjSzRouRFTLlvIx0HSMr+/WyFTs5KRsjSz91GQxYoBbZDfztb+v4VYeOhyTIrBVObRZdxN9ZdnF4+7WWOV85jJKSZrKC0dla4yqLgi2nFdb0Z4lzk5P/RZ/bJJRjv8AMvUPbBBnVJMLiEZr6KYnItzbxi1+Xoax20bXI9hK9uZadkb64LEEKkwVzoElBjYnoubRj90mpRqRlsyEqco7osNTIBQBQBQBQBQBQBQGd9rO98uFEeHw5ySSgs0nNYwbWTozG/i5AG2pBEJysjdRpqb1Mejivckkkkkkm5JPEknUk9TVZs6MYpC4QUJWPgwgkXISQFbTS/EdPLMbdK1uWWVzXKGbQk5MJHmD28QFr3PS1yL2JtztetWZ2sTyRvm5kbK4zt7vjb+lq3Q9kwuZM9nPj2rhQuuVpGYjWwEUnHpqQPfW+mtStiKsbZebPQtWCiFAFAU/tU2A2LwJ7sFpYWEyKOLZQwdR1JRmsOZAFRkro2UpZZXZiGx4A9n4j6P9f98vWqFWXI6UFfUDhpA/dyqHEhF5FBJVV6eGydeOlyQSazeNrx0sa8sk7S1vzFX8BKRGy63v4rHnlPEnqWv+dYSzayNijbSOwznwwb2vF97X/wAVtWmwcUab2Xb7yGVcHinLhriGRjdgwBOR2+kCAbE63Frm4tvhO+jKVejl7yNZraVgoAoAoAoAoAoCjdpO4jbQ7uWGRY54gyjPfIynWxIBK2POx4nTgRGUbhOUXeLMyxO4O1Ijb5N3g+tHJGR8C2b8K1OmzesZUW8U/MbjdTaPPCSj90t+VY7Nmf3s/wDD4j3BblbQN7YeXU34JH0HGRx0qLo3IPF1eSRN4fs2xz2zGNRzzzEEe6JCD8akqCIOtXf8iUwnZCt7yzr6RxXb+N2a/wDDWxUzW1J+1Jlw3Y3Nw2BYvCHaRlyGSRrtlvewAAVQSATYC9h0FTSSEYpbFirJIKAKAKAy3frcSRHfFYFM4YlpcMvG51Z4fM8SnM3I1Njoq0VPVbm+lXdPxRRE2krKbHUXup0YEcQRxGoqi4NOzL8K0Zq8WRkUmg/3rzqySWx2WrBkaTR5iqjmyj8Rf8L1KJWxLXZyPRO4WKeTZ+HaUkvlK5m1LBGZVYnmSqqb871ajsc2OxP1kkFAFAFAFAFAFAFAFAFAFAFAFAFAFAFAFAFAVPezcDCY452UxT/to7Bj98cH4AXOtuBFYcUyLjrfmZvtTsrxsN+6KzqOGRgje9ZCAPc5rU6ZsjXrR53K3LsLFK2XIM3S6D/rI/Gsdmzb+8n/AI/EtO6vZli5XD4nLBH1zK8mU8e7CkqCRcZidPqnWpKn1NNSpOrvojasJhljRY41CoihVUcAqiwA9AK2mBWgCgCg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85720" y="1214422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45058" name="AutoShape 2" descr="http://www.orkugifs.com/images/Torcida-de-smileys_476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0" name="Picture 4" descr="http://www.featurepics.com/FI/Thumb300/20120104/Man-Arm-Wrestling-208737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57" t="3571" r="5357" b="1786"/>
          <a:stretch>
            <a:fillRect/>
          </a:stretch>
        </p:blipFill>
        <p:spPr bwMode="auto">
          <a:xfrm>
            <a:off x="2643174" y="2571744"/>
            <a:ext cx="3643338" cy="3861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E874~1.ADM\AppData\Local\Temp\HamsterArc{6470d144-d389-42aa-8599-670d69400f1e}\0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2" y="0"/>
            <a:ext cx="9139938" cy="6858000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71480"/>
            <a:ext cx="85725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Спасибо за  игру</a:t>
            </a:r>
            <a:r>
              <a:rPr lang="ru-RU" sz="8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!</a:t>
            </a:r>
          </a:p>
        </p:txBody>
      </p:sp>
      <p:sp>
        <p:nvSpPr>
          <p:cNvPr id="21510" name="AutoShape 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data:image/jpeg;base64,/9j/4AAQSkZJRgABAQAAAQABAAD/2wCEAAkGBxMTEhUTExIWFhUVFhcVGBcVFxcVGRgXFxUbFxgVFxYYHSggGBolGxUXITEhJSkrLi4uFx8zODMtNygtLisBCgoKDg0OGhAQGy0gHyUtLS0rLS0wLS0uLS0tLS0tLS0tLS0tLS0tLS0tLS0tLS4tLS0tLS0tLS0tLS0tLS0tLf/AABEIAJ0BQAMBIgACEQEDEQH/xAAcAAEAAgMBAQEAAAAAAAAAAAAABAYCAwUHAQj/xABJEAABAwIDBAYFCAcECwAAAAABAAIDBBEFITESQVFhBgcTInGRMoGhscEUQlJicoKS0SMzQ6LC8PFjk7LSFSREU1Rkg6Ph4uP/xAAaAQEAAwEBAQAAAAAAAAAAAAAAAQIDBAUG/8QAJxEAAgIBAwQBBAMAAAAAAAAAAAECEQMSEyEEMUFRIhQyQmEzkdH/2gAMAwEAAhEDEQA/APcUVHFU5uj3DwcR8VtGNyN/aH1gO94WG+jbYZc0VQb0llG5p8Wn4ELezpQ/fCD4Ej81beiRsyLQirbelJP7H9//ANVub0j4xeT7+8BTuw9kbUvR3kXHZ0ii3te3xAPuKkxYzA79oB9q7faclZTi/JXRL0T0WllVGdHtPg4FHVUY1e0eLgrWRRuRQX4vCP2g9Vz7gtbscg+mT913xCrqXsnTL0dJFyHdIYtwcfUPzWl/SMfNjJ9dvgoeSPslY5ejuoq67H5DpGB43PxC1PxSc6G3qaPgVXeiW2pFnWEkrW+k4DxIHvVTkkldq8/iNvLRamQO1FvGyje9InZ9ss8mKRD59/sgu9wWp2NR7g4+oD3lcMUp3u8gF8FIN7iq7siyxROrLjvBnm74WXMq8Vkec32HBmXtGZ81g+nA5rUWH5osFnKcn5NYY4owBB1z8f8AypNPVvb6DyOWo8jktUtLlqQVGcLHXPjuPiqW0aUmWmixcOykAaeI9E/5fWumCqXTVQOuW5ToZXN9BxHLd5HJbQzeznnh54LOi4ceMyN9NgdzYbHyOp9YUyHGYnauLTweLe3T2rZZIsxeOSOgi+McCLggg7xmvquUCIiAIiIAiIgCIiAIiICjmmCybSBTezAWQsuHSdmpmhlOFmYQs9pZsddTRHJz5IBwWAYusYwo8tMocSykRGsCGBvC63GnK+dkQooltGltKNwXzsFIuQs9vklEWRxFyWXZLbtFZtUiyOGHhdZgngpTQFlsqaIsjAr4SVJ2EEaEWR2uW1rgsnxBYNiHFSDYCgssTHzWJjPFAZSKK+oAUggqNPHfcqsvH9mmSdRah+SzLbLUASs3ybKjGnu4c1Ppaq1mu148VjDEAFhNFfwUpNFW1JnTa8FfXRgqvvqnQnvZs3O4fa4eKnQV4OhVlNFXifdEoRPYbxuLTy0PiND610KXHyMpWfeb8W/l5KBFUgrN7AQtFJrsZuKf3IsNNiMUnoyNJO69j+E5qUqNPRcCFqirp4D3Xm30T3m/h3eqyus/tFH09/ay/IuXgmNMqG/RkHpMPvbxC6i3TTVo55RcXTCIikgIiIAiIgKTJXBaXYiFyXuUZ7+a8/Uz01FHeGItRuIjiuACsmqLZFItUVcMlvFUCqpFIeK6FNPZWUmUcEWBrl9IC58U6kMkV7KNG6yxIHBYdrZZdqFBFGQavuytQkWzbCkCy+bRQP5rK4QGPaLIPWJRrVAo2ByFazHzWNypFG4IFrEi+uegozGawntxWt0iiySqGyyRpqGXzCj7VlKYVqngJ01WdeTSzBk+5SmrhS1Ww8B+S6sEwKmMvZMo1ySJIgRbUaFV2toHxHbjuWalmZLebeI5aqxtK+PakopiGRxK5BiuQN9V16bEL71xsbwsi8kQ5uYN/wBZv1uW/wAdeRS4kCBYqnKN9EZq0XxlRfesZDc5jlkqvFig4rpUmJX1KazN42iWaYghzSWkG4IyIPIjRWDDekBFmz/3gH+IDTxHkFx45wVvcwELaDceUYzipcMuTHggEEEHMEZg+BWSo1NXyUzu7mw6sOniPolWzC8UjnbtMOY9Jp9Jp5j46LphkUuPJyTxOPPgmoiLQzCIiA8kdItZHFZbQWEhXnHpWaw5Z7a0PdmsHSDihJObKFIjmsuOJVm2bmgo78VWp8VRdVqGXep8M5yKlMq0jtSy23qOKlaGyhZjZOisytm1tQVuFQo7SAtoYClEWjb8oWxtStHZr61o0SmOCT2yzjqFFMa0lxTkcM6zZgs7hcgSrZFUcVNkaToujWtzFqFUFtE6cCmfHgWXLqXbJ5FTZJVEmj2gQs5GkUYRThSWuuq7VVJikDXZA6HcV1qSqBF7pFlpR8myuoGSt2XDwI1HMFVyUy0ru/3o75PG7k4bj7Fbo3LGWIOBBGW8HMEc1Mo2IZNPD5Rz6Ova4CxU5r7hVvEMMdETJBct1dHw5s/L+ilYZibXgG6qpNcMtKCauJ15GKBh2A0L5SJ4bOebtka+RneO5wa4NN9xtr4hT2Ouo9RCCLK/Z2Z89rol4h1dRWvTyvY7hJ+kaeW4jxz8FUcRw6amdszM2TucM2O+y7eeRseSueEdJXRER1Fyw5CQ5lv2+Leeo57rfPC17S17Q5rhYtcAQRzB1W23DIrjwZ7+TE6nyjyWjqXDQ3XVgxDiuri3QUXL6V+xv7N9yy/1XatHKx9SqlW2SB2xPG6N26+h+y4ZO9RWEscoG8ZwydiwGoa4W5KEGPjkDmPLXDQt9x4jkclzoaz1rowS7RGapbZZwos+GdKRk2oAYT88eiftfR8dPBWRpvmNCvPJYg4WK58ePVVC4bDHTQ3IcwZ7Oh7upaTc8uK6oZn2kc76Xcfw7+j1RFXuj3TKkqzsxybMv+6kGw/mANHfdJVhXQmnyjknjlB6ZKmeLOlXwSr0mHoXRjWNzj9Z7/cCB7FNj6O0g/2aL1sa73grm2JHR9RE8m2gTqtmw0jUL1w4TTnIwRf3bPyWDcDpRpTQjwiZv13J9O/Y+oXo8bmhscitLptnUa717LL0bpHa00X3WNb7W2XKrugNG8HZD4zuLXuNvU8kEfzkoeCRePUx8o85gqBbXIroQVI4rdW9XtZGT2RjlbqLO2HHxa7IfiKr8znxO2JGuY8atcC0j1Hdz0WMoSj3N04T7Mskc4KxFVY24LhNq19ZWXcfAKLG2WKOsG8qRFVc1WZprZhI60jerJso8Za/lazjqN+9VsYjkt7sSuraimllhbUX0X0SaFcBletn+kRa901DSdeSx01UeR5br5hQGYha6+mtDjYqrZZRaJwquKlQzriSPBGvilJU5W4fBVUjTSqLA0grYBZcikrv59a6Ec91ZOykotGnEqFkzSx4vvy1B4g7iqy7tqQ2f3oibNk4cncD7Cro0LVURhwIcAQRYgi9+RCOJaOSuPBz6HEmkZFdKOa6puKYa+mPaRXdFqW6mP8ANvuU/CsXDgM1Ck13LSxpq0WGRqrWOYe5pMsI7wzc0fOHEfW96sEM118lapkrKQk4s4uC4w2QBdouyuq/iOEbLjLF3X6ubo135O57/apeG14eB7VROuC8op8okYk8FpHL2q1dAMQM1G3a9KImI/dsW/uFqpWJ6Gx1Xa6rqnOoiOt2SDne7XH1Wb5hbYH8zHPFPHZflqqKdkjSx7WvadWuAcD4grai7Tzyj490EH6ykOy4axOcS132HHNh8ctNFUm1b4pDHK1zHjVr8iOfhzXsqg4thENSzYmjDhuOjm82uGYWE8KfK4OrH1TXEuUeexYi07wo2LSSbBdCRta2OYPL+eCnYv1ezMu6ml7QfQks1/gHei4+Oyq8aSsiNnUs2X9m5w/E0EHzWLjJdztxZIXcWcPF8R7RtpY9iUWc1w32N+64aeau3V10/c5zaSrdcus2KZ2pOgjkO8nQO3nI5m548mHVFQ10YpJe/qezc0XGhu8bIPPI811uj/VMQ5klVPoQ4xRjPI3AMt+Wdh4HerY1PVaOrPn6bJhccnD8ef6PVERF1nzwREQBERAFHrKKKUbMsbJG8HtDh5EKQiAqlf1f0b82B8R/s3ZfhfcAchZcSp6s3A3jqQeT2W/eafgvRkVHji/BrHPkXk8rn6BVjfRMTx9V5B8nNA9qiv6IV1rfJj+OI/xr15FTZiaLqpnkkPQmtOsQZzdIz+EldSn6vJyO/PG08Ghz/adlejopWGJV9TNnnw6uH/8AFAf9I/51vb1dcao+qMD3uKvSKdqHorv5PZRZeru5OzVEDgY7nzDx7l8b1eOFv9b8f0X/ANFe0Tah6J38nspFX0Bsz9DOS+9z2ttk+GyLt9q4Z6JVzDlG13MSNt+8QV6mih4YMldRNfs8xj6LVrGOe5jDnfYa67+eVrH1G/JQIMRsbOyIyIORB3gjivXVBxPCYp2ObIwHaFtoAbQI0IdbIhUl06/E0j1T/JFGgrAVL7W4XAxWilo5diT0STsPGj2/B2lxu8LFSKStG8rn5TpnRSatHWd/N1Tsewd0BMsI7mr2D5v1m8uW73Wxsi22FuSNWTGTi7KpgeN7VgSrL2t7FVLpDhjYH9tHkCe80aC59Jvr1C6uGVoIzzVbrgvJJ/JHRqphbPVVSkqrSO4F3t3qfjc5bpouBRk7RBBGjhfeCAQfAqKsmC4LS91xdYYFV/J6yKTRrndm/wCxJlc8g7Zd91fKN9223qLisV2kclMXTso1do9qRc/AK3tqaGU6vjY532tnve266C9I8tqnQREQgIiIAiIgCIiAIiIAiIgCIiAIiIAiIgCIiAIiIAiIgCIiAIiICLiWHxzxmOVgc0+YO5zTqDzC82xvoxPSkuYHSxDRzRdzR9do/wAQy8NF6mipPGpdzXHllDseU4dU7bddylSzkKN00HZ4g/ZNg+ONxAFu9mD57IN1Dmmu1cUlpdHoR+ST9kDHqzaOzu/oscPdYrn4mDYnl7lJoJNOKrRquxMxMEhasSpS2Kjnzs9kkJO4OimeWX5lj/JikVeisceFmfA+6LvY6SZg1JMcrtoAcS3bA8VpCN2v0Yynpp/srtO/evtae6ufRzXAz3KZK+7fUszRrk9D6s5trD4hfNrpWnl+lcQPwkK0rz7qdqrw1EV82z7duDZGAD2xuXoK9CDuKPLyqpsIiKxmEREAREQBERAEREAREQBERAEREAREQBERAEREAREQBERAEREAREQHlvWULVzOdOz2SSLlMzaul1pYvAaqGJrrzRtcJLei0P2S1jj9LU24Oz1C5ET7BcWRfJnp4v40czFjZp8CmFnIKLjs3dNuBPsW3CnhzQQqG67HWq5Rsr1nopTdnRwM39m0n7ThtO9rivFsVlOwQB3jkBvJOQC98iZYADcAPILfAuWzi6rhJHgkxtUVDAAGsqZ2NAys1kzmgWG6wUl7sloxpvZ4hVN/5h7/AMZ7T+NbJSLZaLCa5OyLuKLP1QX7ertpsQ38byW+K9QXmHU3+trfCn98y9PXZi+xHm9T/IwiItDAIiIAiIgCIiAIiIAiIgCIiAIiIAiIgCIiAIiIAiIgCIiAIiIAq11g9InUVIZIwDLI4RR3zAc4El5G+zWuPjYb1ZV5x10X7Km4dq7z2Db4qs3Ss0wxUppM82oqbbJc+7nOJLiTckk3JJ3kkkrrx91uptuuo1EA0bRNgM1zcVxFxsGghrgSHabQDi07PEbTXC/EELiqz15PwjKsmDnbI9Z+C6FOwC2S5OHRZruU0T5HxwRgGSRwa0E2F7EknkACTyBU0JNRRYOguCmpqhI4foqch5PGTVjR4HvHwHFeuLn4BhLKWBkLM9kd5297zm558T5Cw3LoLrhDSqPJzZNcrPDusOLYxSY2ttiJ/wD2wy/mwqE942Lq69b+BOc1lbG25iHZy2Fz2d7tf4NcXX+3fQFeczznsclz5I1I9Hp3qgizdS+In5fUR/Nkg2vXFIAPZK9e0rwrqWhJxJ7ho2neT96SMAe/yXuq3xfacnXJLM0giItDkCIiAIiIAiIgCIiAIiIAiIgCIiAIiIAiIgCIiAIiIAiIgCIiALhdMsBFZTmO9nscJIzr32gi2ZGRBI1333LuooavgmMnF2jzDA+rWR5Dq14awZ9jE4knk+QWt92/IhQ+uTBAz5LPEwNjY005DRYMA70QAGQH6weXFetqLieHx1ET4ZW7THixHtBB3EEAgjQgKuhVSN/qJOalLwfnaB4Y3aP9V6V1U9G3gmvnFnSN2YGn5sZ1k8XWAH1Rf52WWE9XlP8ALJO0e6SKAs2Yngd5zmB15HCwc0X9GwvvuLg+jqsMdO2bdR1CcdMfPf8AwIiLU4TF7AQQQCCLEHMEHUELzHpF1aPG06kc0sN3CJ5LS3K+yx1iCNw2rW4leoIqyipdzTHlljdxPPep/oxLSxTTTsLJZnBoY7Vscd7EjcS5zj4Bq9CRFKVKiMmR5JOT8hERSU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xQTEhUUEhQUFRQWGBcYGBYVFxgVFxwYGR4XHBYeFxwcHighGholHBUWITEhJSkrLi4uGh8zODMsOCgtLisBCgoKDg0OGxAQGywlICQsLCwsLzQ0LCwsLC8sLCwsLCw0LCwsLCwsLCwsLCwsLCwsLCwsLCwsLCwsLC8sLCwsLP/AABEIARcAtAMBEQACEQEDEQH/xAAcAAABBQEBAQAAAAAAAAAAAAAAAwQFBgcCCAH/xABLEAACAQIDBQUDCAcGBQIHAAABAgMAEQQSIQUGMUFRBxMiYXEygZEUI0JSYnKhsTNDU4KSwdEkY3Oi4fA0ssLD8RVECCV0g5Ojs//EABsBAQACAwEBAAAAAAAAAAAAAAACBAEDBQYH/8QAOREAAgECBAMFBwQCAgEFAAAAAAECAxEEEiExBUFREyJhgZEycaGx0eHwBhRCwVLxI9IVM2JyksL/2gAMAwEAAhEDEQA/ANxoAoAoAoAoAoAoAoAoAoAoAoAoAoBptbacWGheadxHGguzH8ABxJJsABqSQBQGC7Q7RcRJtBMagZY4iVTDlrAwn9IHsbd441vqFITjl1qvEd/wLaw3c8TeNi7VixUKTwMGjcXB5jqGHJgbgjkRVoqD2gCgCgCgCgCgCgCgCgCgCgCgCgCgCgCgCgOJZQoLMQqjiSbAepNAVrHdoezYjZsXExHKLNOf/wBQasOSW5lRb2RC7T7XcEi/MJPO/JRG0K3+00gFh6Bj5VB1YLmbI0ZvkZRvXvPicfIGxBARTdIUv3acr66u9vpHzsADaqlSs5aLYt0qKhq9yEIrSWCc3S3sxGz5C8NnjYgyQsSEflcHXI9tMwB5XBsLbqVZw0exoq0FPVbnoPdnb8OOw6zwE5TcMp0ZHHtK45MPxBBFwQavJpq6Oe007MlayYCgCgCgCgCgCgCgCgCgCgCgCgCgOZHCgsxAABJJNgAOJJ5CgMn3u7XLExbOVWtocRILp/8AaT6f3msOgYa1pqV4x0WrN9Kg56vRGa7QxM+LbNipZJje47xrqPup7CfugVUlWnLmXI0YR5C+HwHlWonc6eHxZEF359FHVv6VmxG4sNn2Fvx5k1i4uMMRhvFboLn38PyNZ5GbjKWOxrBM0TsLxzLjJ4PoSQ96RyDxMiXA6kTWJ+yvSruGlo0UcVGzTNtqyVQoAoAoAoAoAoAoAoAoAoAoD4TQFc2/v1gcISs06mQfqo7yyX81S+X1awrDaW5mMXLRGRb99ozbRXuIUeHDA+MMRnlI4B8pICD6tzc8eFqr1q1laPMs0aF3eXIq+Fw16pF1sfpPEntOvoNT+FLMg2OsP3s2kSmNOcjDxEfYH86zotyLZN4PZaxrlUeZJ1JPMk8zUW7kbiG1JEhW7ak6Ko9pjyAFZSuZQwhwDBSX9tjmby6AeQGlGyVyMx+GoTTND7C9ikGfGMNDaCM9QpzTEeWYIvqhq/h42jfqUcTPNO3Q1ut5XCgCgCgCgCgCgCgCgPjMALnQDmaArG1+0HZ2HuHxKO40yQ3ma/QiMHL+9asOSW5KMXLZFJ2x2zMbjCYW3R8Q3/bjJv8AxitMsRFbam6OGm99Ci7Z3sx2LuJ8TJkP6uP5mO3QhLFh94tVeWIk9tCxHDQW+pBOgjRiAAFBNgLCtavKSTNsmoRdjvZ2HsAOnH15/jWJyu7mYrLFIlcNhu8NjfINLDTMed/IVjYi2T+BwKLwRR6AVG7IMmYkAFzoBxJ4e+sESPfajy3XBx95yMz+GIeh4v7vxqWW24tbc7wGwcrd7M5lm+sdFXyQcvX8qOXJC4viYKwZTK1tCMyOYYiM4F3blGp4X+2eQ9/Djsiku9Lb5hye0d/kahuRvnh1WLByRDCFQscVmzwvbRQrkAiQ9H1JOhY1ep1Yz2Kc6co7mgVtNYUAUAUAUAUAUAUBgG/m9WKG0sUsOKnjjR1jVEkIUZEXNYcAc5fUa/CqtarKMrIt0KMZRvIp+MxUs36aWab/ABpXlHwckVodab5lhUaa5H2HDe4dK1NmwdJhqC59MVDAz2ivzbW6X+Gp/Kp0/aRGp7LHmCAIBGoOo/lUGrEr3JTZa2RfQf60e5AmEmCDM3Ae/wBABzJOlqwRFIsGZ7Gf2OIhvp5GW3tH7Psjz41m9tjF7bE/EAAAAABwA0FRIHTLQEDisWZnaLDEeE2km4pH1VeTy+XBefQ7FHKry9PzkYzX0QpDs5IUyRiw1JJ1ZmPFmPFmPWoyk5O7JRViI2nhgwIIBB4g8KJ2Ni1Lh2c78kOmCxjk3IWCZzqTyikJ4vyVj7XA+K2a/RrZ9HuVKtLLqtjU63mgKAKAKAKAKAKA8q7Xlz4nEP8AXxGIb+KVz/OufX9tnToK1NH3DxczWk2NiyYgE5YxmbrwUeZrNupC49EWUXY+pOn/AIFYA2dr68ByvxP9KGUPN0d3/l+L7tr9xEA8xBtmuTkj6jNYk+QNWsPTXtM1VHd5fUsG8u4k2GdpMIjTYckt3SayxX1IRf1kd+AHiHCx41OrRzarcipZNORWcNjkDZCwDX9lvC4PQqbEfCqkoSW6NilF7MlYZbtc/R4ep4n4G3vNRDRLYfEVgi0E28MKHKGMkn7OLxt77aL6sRUlTb12INrYSIlxOkx7qI/qomOdh/eSCxA+ylvU1m6jtr+dDGVvcmMNEqKFRQqgWCqLAegFQbb1Zm1j5MtYMkPjwBx0vwPK/T1rJNMru1MICCCP9/1rKbTuiejVmat2Wb5nFIcLiWviYluGP62MaZvvroGHmDzIHSpVM6uc+rTyOxoFbDWFAFAFAFAFAeTiCXbrnf45jXNq+2zqUvYXuH0WCze0xI6DQVC9tjLJTDwKi6AAcT/qaxuRGUb982Y/o1PhHU9TWdgJ42UAEngNTWErktjXuzXYvyfBIWFpZvnpL8bvbIp6ZUCC3UHrXSjHKkjQnz6luVayRbG+0NlQzrlnijlHC0iK/wALjShB2ZT5+yzC3vDNioV+okiuo9O8ViPjUXTg90ZV1sxttPsvhaB1SbENKR4GlkulxqAyIFUqeB0vY0UIrZGXG/Mz/Z4MRMTR906MVeOwGVhx4aHqCOIIPOqNSMlKzN8bNaFjwc1azDRI4KfNcH2l0YfkR5H+o5GhBjsrWDAxxmHDAggEHQg6gihJFUxymFgrkmNtEc6lT9VjzHQ1PcmmMXeSGVJoWKSxsHRhyI69VIuCOYJFSpzcHdGZwU42Z6A3M3kTH4VZ0GVvZljvcpILZl8xqCDzBBrpJpq6ObKLi7MnayYCgCgCgCgPLG04e7xWIT6mInX4SOB+Fc6v7bOnQd6aHuFetRJie1piQsa8W4+nL3f0qUepEX0RQo4AWqJlIW3Z2T8txkcJF4we8l6d2hHhP3myr6Fulb8PC8r9CNR6ZeptuI2rFGSGPiVoFI5j5Q4jiP3S5Iv9k9KummUrEqorBBs6tQjc+MKGUxFxQ2JmX9quy+7lixaj2z3MtuoBMTH4Ol/NBWnERvG/QnF2l7yB2fNVEmx5jpjFlnHBNJAOcROp9VNmH73WsrXQj4FiiIIBBuCLgjgQeFRIHyWOgITa+AEiMh4EfA8jWU7E0ynYZyc0T+2lx6gafh+Vqk1zNiZJ7l7ynZuL7w3+TyWXEKLnwi+VwB9JCSfNSw42tYw9Szys04inmWZbo9GRuGAKkEEAgg3BB4EHmKulE6oAoAoAoDzt2qbPMO1J/qzBJl/eGRv88bn3iqWJjqmXsLK8WiAw89Viy0fY5LyMx5aD+f8AvzrL2I2DEYmsEkjU+x7ZWTCtiGHjxDkjr3UZKoPQnO37wroU45YpFZu7bLlNsxJy7uQiKCmcWzEKQzam4Cq40uLhlJBHPakVqk9R7gMRnU6q1jbMmqMLAhl1OhBHWxuLm16izKd0LTzBQL3JJsqjUk9APQE9AASbAE0MNkXtrG4hVHdRBCxtnl+cy/djiJLt0UsgPW+hzYxmHOBnLoCUkTkO9Cq5t9IhSbX6Gx8hWDbFkPvvss4jBTxKLvkzJ/iRkPH/AJlA99Grqxse2hj2yMQGCkcCAR765jVnY3bq5ZcOAylW1VgQR5HQ1ggxLcvFnK+Hc+OBio80ucvwsfdasy6mJLmWRhUSIxxS0MopW8WHySLMOoD+nAH4afCpx10NiIvaKVg2o1HsV3qzKcBK3ijBaAk8Y/pJ6oToPqn7JroUameOu6OfXp5JabM1WtxoCgCgCgM47a93zNhlxSC74XMXtxMLW7z+Eqr+gbrWurDNGxtozyTuYkDXNOmCsayzCOJ2IUkamxt68vxrMFeSRiTtFs9GbAgEMMUI4RoiD90Afyro3ISp5VYpna5vOcJhMJGIo5VxJnaRJQWQ2sRcAjUPKGHmg8qmc2W7Ff8A4fY3GznZr5TOwS/1QqXt5Zi/vvUWTjsWnfDeZMBh5sW4zFCsMK/WdrFiOF/MdIj1rKIyepQdx9+cRjdqS4dZZZ8I4EiGZI1dO7aN7nIAACQUt9paMRV2a6zVAsJCTVImjAZsL8nxM8HARTSKo6ITmj/yMlUK6tNm2n7JPYCWtJhjAsYdpRuPZmWx9bW/NUPvqW8TH8S556gQGmJahlFe2sgZWU8CCKyjYiq4hvAL8QLH1Gh/KpPc2REcDi5IZY5YL99G6tHbUl+AW3MNfKRzDEc62Um1NWIVknB3PVkZNhmFjYXA1APPXnXROYdUAjjMUkSNJIwVFF2Y8AOZPQDmeVAKowIBBBB1BGoI8qAGUEEEXB0IOot50B587Rdx22fIZYgTg3bwnj3JY6I/2Lmyt6KdbFqlej/KJdoVv4yKdVUtjnZkWeeBfrTwg+neJf8AC9bKPtojLbzXzPQMDVcNs0QO9e5q7URInfu0gkdlkC5nu+siC7WKXtryK25GppnMqU+87Fi3b2YuBhhwigd2oIRxoWbVmzjkx8TXBtofZ0BwyKVtCrdq27GJx2GSDDqCUnMviZVUqwe97m+YM50tbLzvpWVJEXTdx12bbirs2Ji5D4mUDvHHsgDgiX+iDqTzPoKg3c2QhYteImCAsxsB/sW6nlYcaG5BHJcA2IuOBtceRtpepIzYxztIh7vabkcJYopPVhmjP4RJVbErZkqe7Q3wE9VCTQbwHSGTnHKh9xIv+IWpR6EUWU4ioEbDXEYismUiDx89CaRWsW+p9b1k2IunY/u0cTivlLreDDG4vwafQoB1yA5z0bJ51cw9P+TKeJqfwXmbxVoqBQCeJgV0ZGF1dSrDqCLEfA0BTdg458LdJLtErFXFtUZTYug+o3tFejAjmDxMPjP21Z4aq9E+6+i5J+FvT3bWZ088c8fMuqMCAQQQdQRqCOVq7ZWOZoldSrqGVgQysAQQdCCDoQelAZZvT2QKxMmz5BETr3EtzH+44u0Y8iGHSwrTOhGWuzN9OvKOm6KPgt2MZhcZAcRhZlVZVZnUd7GFW92LpcADj4rG3KtdOjKErlpV4u3vNkw8RrdYszmhxhJO6urggZmYOAStmYsc1vZIzW10OhvxAyUJD9wrhTxAIZSD5G3usTQikc3qBssfHOmnGgsRPyeZiDIUuOBW7AcjkQgWa30mLW1toSKySimPVaso2NGYds8VpcJIOazIT6GJl/661YhdwjD2/IqOCxNUjY0PNozZoXHlf4EH+VFuRsShxlYMWGuIxlDKRC43F1kmkPdzN0ptoy2S6QKbSz20HVY76NJ5cF4nkDYpUXLV7GitXUdI7nofY+y4sNCkEChI0FlA+JJPNiSSSeJJNXigPKAKAKArG3cP3eID/RmFj/iINPUtGPd3XnXB41h7pVl7n/X57izh5fxDZOM+TsI2/QObKf2bngv+GxOn1SbcCMueF4+9qNR68n/X09OgrU/5Is9d0rBQHJWhm5AyYfuGyfqyfmz0+wfT6PUacRc4LVKpmWVkbjNoR4I95MzZJWVTIbuyvZrXsNIyFOgFlJOni0wzdToTqStBXZIYbb2GcXTEQN6SJf3i9xWCE6U4O0k15HX/AKjCfZljYjkrqx+AN6xYje25xhsVmaQa6FbAqyHKVGtmAJGYPr5VixOLudO9DakfErKMyKD2zp/Z8M3TEZf4opT/ANIqFb2Ga/5L85GXRS2qgbx38rupHUEURFoWbH+dBYbSYssQqgszGyqoLMx6KBqT5CpRi5OyMSairs0Dc/splmIl2heKPiIFPzrf4jKfmx9lTm14rwq5Tw6WstSnUxLekdDYsFhEhRY4kVI0FlRQFUDyAqwVhegCgCgCgGe18F30TIDZtCjHk6m6E+VwLjmLjnWutSjVg4S2ZmLs7ormGYSx2ZeIKsjWNiLq6tyNiCp9DXiakJUpuL3TOgmmrjjDbxR4ZCmLkyhf0btdi69NLs0i8+JIsdTmt6zheJli45d5rfx8fr4+RRxCjS7zdkR8/adhQbLHiHHVVQD/ADuD+FdyPDq73SXn9Dny4hRXNvyHGB7RsG5s3exf4iXHxQsB6mozwFePK/u/LmYY6hLnb3/lizxSxzx3UpLG44gh0YfkaqNNaMuJ31RAba2XHlMUy58O9rFiTlb6pa+YG+qtfiSNNLxaLmHryjJNOzWzInC7j4FDfucx+27sPhex99Ryo6E8fiZK2f0svkWTDRLGoWNVRRwVQFUegGlCjK8nd7g6C97a2tfyHD8z8TQLQRZKWNqkAFZBRO1tw+CUr4guIjuw1UGzrbNwv4rWGuutQqruM15lnSMlrnFk+4eNpH7uNWkkP0I1Mj/wqCanGnKWyISqRjuy+7u9k+Lns2JK4WPppJMR6A5E9SSR9WrMMN/kVZ4r/FGrbr7m4TAj5iP5wizTSHPK3W7HgNPZWy+VWUklZFVycndlgrJgKAKAKAKAZ7W2lHhommmbKiDXqTwAA5kmwAqUIOclGO7Iykoq72MW3k32xeLYhW7iG/hjRjcj+8YWLE8wDl8ja57eHwEYK80m/VehyK+NcnaN0viL9nu2hFL8ldl+cu8Q4eIe2AL8CNfVW615f9VYBRlHExtrpJfJ/wBPyOlwjEOUXTd9Nn/X9l827stcTCyNpfVW5qw9kj+nMEjnXlcJi6mFrRrU918eq8zqVqUasHCezMvOzJgWUxSEoSrZI3dbjoQOFiCPIivquG4lh69KNSMrXXPl4eR5Grw/Ewk0oN25oTEf4aEcwfPoavRkpK8XdFKalB5ZKz8dBvjcQ0YyozKXNyAxCm3EsoNm4ga9a53EasKUVLKnJ7X/ADb6nc/T/D6nEK7pKTjBK8rfBLxfyT3GkbfWjVvMAA/jofwqlR4rbSrBeX0+56LHfoyftYWq34S/7L6eZZNgbxlJYlOJdI865lkY2C31BDeyLdNK2Yl4OVJzha/Llz6fY4+Fw3FaWJVGrCdlvpmWzt3lf5ml4PbMEptFPFIeiSKx+AN65KaZ25QcfaViO3v26+GjTughkdiPGCQFA8RsCL6lBx51bweG7eeV7WOfxDF/taakldt2I3d3exZnWPFM8TsQA8YTuiTwDBlLJc+ZHUit2I4fOks0XdfEpYfiyqvK9H8C7x4LDZshZZH5o8mf/ITYH0FUC65ye7ON6t24sdh/k8rSImZWBiKqwK8LZlYW91YaTVmRjJxd0QOB7Kdmx2LRSTEftZXYe9VIU+8VFU4rZEnVm92W3Z2zYYEyQRRxJ9WNFQfBQNamQHVAFAFAFAFAFAFAY92sbaMuJGHU/NwWLDrKwvf91GAH3nrtcMo2i6j56I5XEKt2qa97KXHGzFUQZndgiL1ZtBfoOZPIAnlV+vWVKDmyjQoyrVFTjzNQwm6MS4YwgsHYo7TLYSGRCGVhcGwDKLLqANOteXry7a/aa33PZUsPTpU1TiS8crx6SDMv10B/zJqQPQt7q8zieDzh3qTzLpz+/wAPcTsNsfMsP9oBvEV+cK+IZBqri175b624qSdcoFOE4l06vYy2k9PCW3x29DDmorM9uZTNv49Z5s6LZQoUEizNYk3PQa6Djx62H0bAYadGLz8+XQ8hxfHUsTUXZ7Ln1+y+pVsfrNboqj43J/MVy+LybrqPRfNv7Ht/0NRSwlSrzc7eSSt82LSOsa95mBtxjuLsBxyc846c+HmOaelxeI7N51Ly6+7x+fxU1FsoZQDx5nqeZ+NQIxqOKsIz7FU8hWDZ211ZjLajyeFZJ2yoAEDEE+ItcKT4j7I0vy6CrNLE1aSag7XOTiOFcPr1VKvHRbK7Su730Vum23gRLwA63LeZJP51GVWrLeT9WdShwzAKN6dKFv8A4r6XHmDi+bTTkD7xwPrXqcN3qEM2vdXyPj2PtTxtVQ0tOVv/ALM0XcjfYqRBi3JU2CTMbkfZkJ4jox9/WuZjcDl79Nac10+3y921/BY7P3Km/J9fv8/npdcs6gUAUAUAUAUAUAUAUB5x2pie9xE0hN88sje4sSB7hYe6vUYaOWjFeCPO4iWarJ+I93KUNtKIMQO6hllFz9I5Yx+Dv8a5vFJ6xh5nW4JTWaU37jWsNC4HzbKy8lcEn0Dg6D1DGuQzuTuhwkga4IKuOKnj5Ecip6j00IIGDEZkdPFkbh4HNmXlmc2DAebEAjne/I35PFcHGdN1o+0t/FfVfnI2Ncyg7SwPyeUxHhxjJ5ob2GvEixXroDzr1vAuJfvMKs778dJePR+a+Nzw/FcG8PXeVd16rw6ry+TRCbWwTZu8UFhazAakW4EDn09wqXE8HOpJVaavpZr+z0f6R49QwSlhsQ8sZO6lyTsk0+mys9t7iOGxVgVC6sCNFN9fQXrjqjVbtlfoz3NfiHDuzcu2ppNP+UfqTeF2qrAHrWlo3qnnipLZq/qOhjl61gi6TIt8V4zIUBDABXW2YKOTDjlJu2n1tQLXqRrpxkp58t77Pml9OenXVaEbtKXjas2b0R1XONKm5z2SbfuWrJCKDKqr0AHwFeyhDJFRXJW9D4DUrOrUlUlvJt+ruJyR1IJmg9nG9BNsJOdQPmXPMD9WfMAXB5gEchfhY/Cdm+0hs9/D7HfwGL7RZJ7r4/c0OuadIKAKAKAKAKAKAKA81SYZo3aN9GRmRvvKSD+Ir1VGSlTi10R5usnGck+rKxvjD4425FSvwN/+quXxKHfjLwt6f7Ojw2XdlHxv+ehpHYrtVPkUsBYq0c2e66FUcLlc9VDoQeVuOl65Ukd2jZwaNNlxCGwnsjjg1ygN/wBm99L21W99NQRqYE8vUqW+W3ThQrRuZ2YlVVshjSTirPkC30DEITqVBFrEivicO66UM1o/y8V/sVanZxuZ3ixJO3eTSNJJ9ZjqPu20UacFsKs0aMKKSpqxy5zc/a1J7Y+L7xbN7a6N59G99viDXp8JiO2hd7rf88TyuNw3YVLLZ7fTyJILVopDGbY8bEtYqTxykj8OF6p1cBQqSzSjr5o7WD/UXEsJTVOlVeVbJpSt7rp2Xhsc/wDosdiDnNxbV2/laorhuGX8fi/qban6p4rU3reiiv8A8/DYaYjZMg9hww6PofiBr8BVGrwd3vSl5P6r6HpcB+u3FKOLpXf+Uf8Aq9PR+RxhtkPmBkK2BvYEm5HC5IFtfWp4XhcoTU6jWnJfiNPGv1lHF4eWHw0GlJWbdr25pJX32vfblzHuNmSNS8jBVHEn/ep8q605xgs0nZHiacJVJZYq7EMDszF4sXiUYaI8JZlvIw6pFyHmxFxXBxXGknlpLz/PudSnhKdP/wBR3fRbev0JmLs9QeJsVjC4sQyyiPKw1BQKuhBsefAVyJ8RxE95FiM8msYRXl/ZPbI3hxOBmjixkpxGFmdY0ncASwyNoizFQA8bH6ZFwTrpas0q2fR7nQw+J7TuvRmk1vLQUAUAUAUAUAUBm3aVugzMcXh1LGw75FFybCwdRzNgAR0APW/SwGLVP/jnty8Psc/G4V1O/Hf5mVbXwHfwlRbN7SHzH8iLj311MTR7WnZb7o5eGr9jUzPbZlR2JtebBzrNCcsiEghuBHBlccwenv0IFeda5M9LCeV5om57s75xTwq6loQbjupUaRQRoRG6/Qvewb0AAFqlHDVZRzRi2jd/5DDRlllNRfR/XYYb3yDFKqrIWKEsLIY4w1rDRvETYsL8LE2F6uYfATknnVtNOt/zc5XEuLUe6qUs1nrba1uvXpZ+8qWHk4qwsw0IPEGqUouLcZbonGUZxUou6YrBP3Uiv9Hg/wB08T7tD7vOrGErdlVT5PR/ngVsbh+2ouK3Wq/PEs+InWNS0jKqjizEAfE16KUoxV5OyPKwhKbyxV2MMNjp8R/weHZ0/bTHuYj5qCMzj0FcjEcZpU3aCv8An50OlDhtta0reC1f0Q4bZO0gL3wRPNbTAe5v9KoLj076xX55m54PDf8Au+H0ONm40yBxIndyxMUkS+YA8QQeakEEGu7hMVHE086OfisP2Ekk7pq6Y9lhZYzKyMIhqXIstuR11t52t51n95QcsubX4euxu/8AGYtU+0dN28r+m/wG26ex/lcgxky3iU/2aNhpb9swPFjbw9Br0NeY4njnWnlj7KOlSpdhDIvaftP+vqW59sRhmjiSTESKbMkChsp6O7FY0b7JYHyrjVKtOkr1JJfP0WvwLlDCVKnso5xW25IlzzYOZIx7TCSBio6sBJqB9m59a0U8fhqlRU4y1e2j1+HzsWp8OqRjfQT31wAkweJQgaxSWvwzKCVPuYA+6rsHaSZz492afiXPdbGNNgsLM/tSwQyN6uisfxNdM7BKUAUAUAUAUAUAUBUt4tw4MQTJGe4lOpKi6MeZZNNeOoIJvrereHxtSjpuuhUxGDp1tXo+pkG/fZvPEyyMEGZghdWBVr31sbNmCgnhbTj1sS7PFzWTSXPp7/LxtcrRdTBwefWPLr7rePhew/wWHWNFRRZVAAHkK7cIKEVFbI8/Um5ycpbseoKkaGNNp7L73xLZZBwPIjo3l58vwqnisIqyutJfmj/NC3g8bLDuz1i91/a/NSufLlKsCV8Nw2oIBHG5GlefkrNpnp46pNcx7u3tnZdlkxszyTKSFWVJHjjUEhMiquUnKFNzc1XxNTEVXZu6K7w0oNqlFJPpuzV9i7Rw+JW+HmjlA45GBI6Zl4r7xXPcHHdGl0XHdCm1pUhiklk0SNWdiNTZRc286wld2RHs7uyKbuRgGnxDz4hQrT2maMahVQIkKNfiQDcnS5FrV6N05YXCqHOXy/H/AEbMBCniMXprGktPGTe/u0dvJli32w8k7Q4RbCCbO2IbXN3cZjIRSOGcuFPO17c65lWeSNztY2u6dPTdg8bTyHCwkxxRhe/kTwkXF1hiI9litizDVVK21a68PGYrsElH2nt4eL/rx9xQwOEz9+e3zLPgsFHDGqRqqIosqqLADyFcdxSvObu3uzs3eyK9tOb5ZL8ni/QxspxMnK6kMIUPN2IGb6q3HFha3w/CZprETVkvZ8fH3Ll1fuK2LxChBwW7GnaJje6wOJbm0ZjW3HNJ4Ft72v7q7tKLlNJHDgr1F6+hM9lm1O8wawMfHhgsfrGBaI/BSv7hNdvF4fsZ25Mu4TEdtC/MuVVSyFAFAFAFAFAFAJ4idUVndgqqCzMdAANSTRK+iDdtWY3vNt1sZOX1Ea3WJTxC8yftNYE9AAOVz6PBYXsYXftPf6Hmcdiu2nZeytvqMYxV05rPuKxaRIXkYKo4k/y6nyFQnUjCOaTshCnOpLLBXZ3s3YM+O8WIDQYU8Ib5ZpR/ekfo0P1Rqdb20rzGO4tKpeFPRHXoYaFDX2p9eS93V+Jatp7mYafDdwYkQBWWMqMpQkaEW5XsSDoba3rjxqSi73LlOUoyzXPP2F2aUmeKVcskbFGB5FTY1fctLo6qd9SW+QtEwlhZo5F1V0JVh7xUL30YaT3NP3F3pG04ZcFjQpmCWaxyd9GbhmAHsuNL26gi3LRUhkeaJTq08jzRJ7Ym7RwUheOWedCpXJKyMyi4IKsQt+FrE8PSx3PHTmkqjvbYYOrToTk8tr728Pxk3Bh2LF3tmNhYG4Ci9hfmbkknztyqtVqZ2YxNZ1535LYi8Nh8ThnlyQrOkkryqyyqknjNyrq4A8PsghjoBoK4+M4dKtW7WE7aJWa6dGvoXcNjIQpqElsLvg8XiNJmXDRc1hcvMw6GSwEXnlDHoy1Kjw2EXmqvM+m0fTn8uqFXHaWgrEjDh44Y1jiVURRZVUWA/wBb6k8zXSbucycr6szPf7aPf4qPDLqkFppT/eEHuU9QCWPqK7HB8Nnqdo9l+fnuK1afZ0m+ctF7ub/okezTEMuPVRezo6sOVgMwPrdfxPWuzxSKdJPoxwyT7Rrw+hsVcI7gUAUAUAUAUB8Y2FzoBQGSb8b2fKm7mE/2dTckfrGHA/cB4dTr0rt4DB5P+Se/JdPucTH4vN/xw25+Ph7iuR11Djs+Y3HrCt2uSSFRFF3djwVBzJNaq9eFGGaZmlQnWllj5vkie3Z3UdnXEY0BpRrHDxjh6eTydW5Hhyrx+Nx88RLwOtCEacclPzfN/bwL5Dh7VQNsYDtErJtSM67TdwGxLfK8GB8oAAkj0HegcCDwDgaa8RbprvpVbd17FilUy6MyPEbTeMmOZHjccUdSrD1BFxVnLfYtJ3ENhbLxWNxIGDRy6kHOpKBPtM/0fz6XrMmorUjKSS1PQ+6e7+Iw6D5VjJcTJbUE/Nj0uMznzY+4VRnJPZWKc2nsj5tHfTCREqrmeQXBTDjvSCOIZh4EPkzCips30MFXrv8A44t/L1IPE9okym4wPg+3iArfBY2A/iqWRdTrU/07iZL2o36Xf0LVsLbqYuATIGXVlZWtmVlNmBsSDyII4gitclZnExNGdCo6c1ZoiN894xhYrgZ5pDkhj5s/n0UcSf6ip0KMq01GJU0d23ZLdmd4TClFOds8jkvI54s7asfTkPIV7jDYeNCmoI5Vat2s83LZLojQ+yzYjZmxbiylSkV+YJBdvTwhQfveV+XxLEKTVOPLf3/Y7HDaDjF1Jc9vd9zR65Z1AoAoAoAoDmRwoJYgAAkkmwAHEk8hQGR79b7fKSYMOSMPwd+Bl8h0j/5vTj2cFgcv/JUWvJHJxmMv3KfmypxmuscdnWKxqxLma5JIVVUXZmPsqo5k1qrVo0YOchSoyqyyx/14kxsvApgk+XbRI79tI418fdgg2jiH0pCL5m4cdbXJ8di8VPFVPA69Kje1KitPn4shds754vEXEROGi5LGfnSPtScQfJLeprQoxj4naocOhBXnqyN3U2hPHjcPkklLNNEjAu7B1dgrhgScwyljc8LX5VN6p3N2Io01SbS2PQtVjjBQCWIwyP7aI/3lDfnWU2jN7COJniw0TyNliijBZiBYADyHE+Q1NNWwk5OyMzx+2Ztok580OGv4YAbFh1nI9on9mPCOebjW2yjsetwfBoUIqddXl05L39X8B3DFFEoACgDgBYConU78tERMjPjHMWETOQbNIdIk++/C/wBkXY9OdStbVlbE8To4KOrzS6fX8uW1p4NlYIB2LBSdbeOWVySQq/WJ4DkB0F6glKrKyPC161TE1XOT1er/ADoURZ5JpTicQrGVhZIwCFij5KpawLHizczXrOHYNYeN2ryfw9Tk4qsp/wDHB91fF9dPgXjcndJMSgnna6BmHcjmVNvnD0OhyjkRc8RWvG42cZOnHTx5l3AYGnKKqyd/Dl9zTUQAAAAACwA0AA4AeVcg7R1QBQBQBQBQDLbOzExMLwS3yOLHKbEWIIIPUEA66aagipQm4SUluiMoqSafMw/eTdqbBSZZBmjJskoHhbyP1Xt9E+drgXr0OGxcayts+n0OFicLKk77rqRhmCqWY2AFyT0FWpSUVd7FPK5OyLHuHsFpGGNxC2JH9njP0EP0z9tvwFvd47iONeInZbI6Cgqcezj5vq+nuRU999qtPjHvfJC7wxr0yNlkPqzqT6BRyqvFWjY9Dw+goUs3NjDCyNKwihR5ZDwSNSzeptwGvE2A60y8y3OpGCvJmo9n24bYZxicXYz2OSMEMsVxYkkaNJYkaaAE2ve9QnNWsjk4nEurotjQK1FQabR2nDh1zzyxxL1kYID6XOp8hWVFvYyk3sQM3aBgVNg8r+aYedh7myWPuNLeK9ULeKPu1Vj2rgWGGlA8am7qws8bK2SVDZhy+KsL6XlF5Wb8NXeHrRq2vZ3K1gNxMYNJJ8PEP7sPMbeWYIAfjUnOJ3q/6llJdymk/F3+hMYfcfDLrM0uJPSV7J/+NAqkeTBqj2j5aHFxHFsVWVpT06LT5Bt3efD4JVhjXNJa0eGgABtyuBpGnmfdepUaFStK0Vc5jd05Sdl1f5qU0pLNL8pxZBkFxHGpvHCp5L1c839w0Ar1eA4dHDrNLWXyOXisWprs6fs8+r+3gKyGuoVEXfsqxus8J+zKvv8AA/wyx/GuHxSFpxn1Xy/2eg4TUvCUOjv6/wCjQq5Z1goAoAoAoAoAoBLFYZJEKSKrowsVYAgjzBrKbTug1fcx3fLc+FcfhsNEzd1IGnmibxZY4ioVQTqVdyBY3Oh15VtxOPquhkl68znVaFOjepHfZefMvmEiriFeESt7xxbIErHEQxzYjTMkSGSS/LvAmi+r29as0aVappBNlyNScI+1ZHGzN6oYRkw+zpIkv7KHDIT55VksT6mrj4XiWszNP7ilJ2zfMuOzMck8SSx3yOoYZhlI8iORBuD6VzJRcXZmxqxXd8t6GhYYbDZTiWALMRmWFDwZh9JzY5V8iToLNhtRWZjZXZVsPsxAxllYySnjLIc7n3ngPsiwHIVolOUt/sZeu40nDTydzhU72QWzWNkjB4GVvojy1Y8gazGk5avRfmxBxvrsi/7s7HXBwmPNnd2Mkj2sGchV8I+ioVFUDoNdSa3O2y2RGU1yPu294IcMmeeRY15XOpPRVGrHyArMYuTsiCzSdolH2lvNisV4cODhYP2ri87D7C8IwddTc8CLV2sJwac+9V0RWq4qlS09qXwXnz8hngcBHCDkHibVnY5nY9XY6k16OjQp0Y2gjlVq9Ss7zflyXkLO1bjWkN5GrBsSJXcfH91j4STYPeJvR/ZH8ax1R4jDNRv0d/6Olw2eWtbqrf3/AEbRXnj0QUAUAUAUAUAUAUBm+3yBtts3FsFHkPKyyy5wD6sht51VxWyKOOvli/EZb2bTkuuHhZkzIZJHQ2fJfKqoeK5jmuw1AFhYm438Nwka9Tv7IqOp2dNzSu+RWlwwjTXJDEOJJCKL9SeZ+Jr1qdGhHkjkP9xiJcyX2NsSaf8ARhoYjxnkWzkc+4jOoP8AeOABoQHriY7jCacKR0cNgY0nmnq+hoWCgSGNIowFjjVVVRyVRYD4CvON31LzlfUzJt18f3sj5YSzyO5keawbMTl0CMwAXKALaAAcqxOClK99BJxbvclsLucza4vEFh+ygBiU+TOSXP7uSijCOyv7/p/si6iWxIY3buB2egizRwgezFGLuSeiLdiSeZ48zWyMJ1Horke/PVFXx++OLxGmGj+TIf1s4DS/uxjRT94muthuDVJ61NF+fnIr1MRRp7vM+i29foReH2egfvXLTTHjLKc78/Zvoo1OgAr0GHwVGgu6tepz62KqVVl2XRbffzH3eVbKljkvQzYSZ6wSSEXehNIbmYqQy6MpDKftKbr+IFRnBTi4vmrG+nLJJSXLU9CYHFLLGki+zIiuvowBH4GvJtNOzPVJ31QvWDIUAUAUAUAUAUBWt9t2Di1jkhcRYqAloZGF1NxZ45BxMbjQ21FgRwsYyipKzITgpxysoG1NoxLlTa2Fkw7obLLZzFc6HucRFqoNhcXHK9Vezq03eDKDw9Wn7Oq/OQ52ZtHZEZDpLhc44PLMJJB6NKxYe41CbrT9q7IvtdrP0+hLyb6YIccXh/dKh/I1Ds59GYy1P8WRmJ7ScCLhZWlI5RRyP+OW341nsZmezqc9PeQmM7THb/h8I+v0p3EdungXMT8RUuyS3ZjLFe1L01K3tDeLHT/pZyiHjHh/mR/HYuR5XrfRdGMu/Fte/wCxhzivYXm9fhoK7uYISSd3hsOxlIZjazMQNWJYm9vXmQOdd/C4/BrSKcfL+1cqVKOIrO17+G30RIY8NA2SdWiYi4EgKXHUX4j0roRxdCW018vmVZ4WrD2ov89xyk4PAg+mtb009jS4NbnXeVkxY+GSgsJtJQkkJO9CSQhI9DYkbJ2XbQ73AKt7tCzRn0HiT4I6j3V5vHU8leXjr6/c9Dg55qMfDT0LdVQshQBQBQBQBQBQBQARQFc3z2PA2CxZMMRb5PMQxjUkEIxBBtxB1vWHsYex5zhiXkq/AVTuzkuTfMeIawamfSaATY0Mo13sW2NlhkxTDxSkoh/u0Nmt6uCD9xas0o2VzpYWFo36jPtywv8AwsvIGWM+pyMv/K/xrFZaJkcWu6mZYEB5D4VoTyu6KF2Kqvu9Datn7iqtpy9WRZ1r9Z/4m/rUliq6/nL1Ziy6L0Qm7H6z/wAbf1qX7zEf5v1MqMei9EWrsq2emIx5Scd4ggkfK5LLcNEAbE/bNbKeKrt6zl6st4anCTd4r0RsS7qYEf8AtMMfWJG/MVtdao95P1ZdVKmtor0JLCYOOIZYo0jHGyKFF/QCoN3NgvWAFAFAFAFAFAFAFAFARu8q3weJHWCX/kagZ5ghbQVSORYcK9YINHRegsJsSdFFydAOpPAfGsklG7sendh7OGHw8MC8I41S/UgC59Sbn31cSsrHXSsrIqfbNhc2zs/7KWJ/4iY/+7UKq7pqxCvTZh6NVU5jQsrUIn0tQxYTdqEki8diZ/8AmEn/ANNJ/wD0grdR3LmF3Zt9WC8FAFAFAFAFAFAFAFAFAFAJYrDiRGRvZdSp5aMLH8DQFJfsm2eRoJl9JSf+a9a+yiaXQp9Ci9o24seASGSCWRhJIYysuViDlLKVKhdPCwN78RWylhY1G1c1VKEUropM0DKL6H00Pw/1qT4fL+LXy+podLxLJuXuviZMTg5Ww8ow7So/eZbrlQ57m3BTksCbA3FuIqv2UozszZSoyUk+R6HrcXiC36wne7PxaAXPcyMB1ZBmX8VFYkrpojNXi0ea0eqZymhQSjrWCNgOIHUfGpKEnsiSg+g5wOz5579xDNKAbExxu4BPC5UWHvqTpzW6ZNUpPZGg9k2wMXBjjJNh5Y42hkTM4yi5aNh5/QrZTi09S1Qpyi9UbHW4tBQBQBQBQBQBQBQBQBQEJt/e3CYPTETKr2v3a3eSx4eBbkDzNh51htLclGEpbIoO2u2E/wDtMPYa3efX0ISNtRx+lfhpWuVXob1h3vIrWI7QtozHL3rIGvlMSJEPi4Lgj11+NtMq0t7o2Rox2s2VzaEs07hcRMWkXVc8kkpIb6uYjL7JuB06ViNaUe/Fsk6UX3ZJDZoWIsWbTQjT8wL1Z/eVWt/kRWDpb2NW7Jt8WJj2fPbwpbDuOJVBfu2HUIDY9FsdRc4hO+hrr0sveRqlbCscyIGBBFwQQR5HjQFcwe4OzowAuEhIH7QGX8ZCb1HJHoQUIrkVnthhw+G2cI4sPCjSzRouRFTLlvIx0HSMr+/WyFTs5KRsjSz91GQxYoBbZDfztb+v4VYeOhyTIrBVObRZdxN9ZdnF4+7WWOV85jJKSZrKC0dla4yqLgi2nFdb0Z4lzk5P/RZ/bJJRjv8AMvUPbBBnVJMLiEZr6KYnItzbxi1+Xoax20bXI9hK9uZadkb64LEEKkwVzoElBjYnoubRj90mpRqRlsyEqco7osNTIBQBQBQBQBQBQBQGd9rO98uFEeHw5ySSgs0nNYwbWTozG/i5AG2pBEJysjdRpqb1Mejivckkkkkkm5JPEknUk9TVZs6MYpC4QUJWPgwgkXISQFbTS/EdPLMbdK1uWWVzXKGbQk5MJHmD28QFr3PS1yL2JtztetWZ2sTyRvm5kbK4zt7vjb+lq3Q9kwuZM9nPj2rhQuuVpGYjWwEUnHpqQPfW+mtStiKsbZebPQtWCiFAFAU/tU2A2LwJ7sFpYWEyKOLZQwdR1JRmsOZAFRkro2UpZZXZiGx4A9n4j6P9f98vWqFWXI6UFfUDhpA/dyqHEhF5FBJVV6eGydeOlyQSazeNrx0sa8sk7S1vzFX8BKRGy63v4rHnlPEnqWv+dYSzayNijbSOwznwwb2vF97X/wAVtWmwcUab2Xb7yGVcHinLhriGRjdgwBOR2+kCAbE63Frm4tvhO+jKVejl7yNZraVgoAoAoAoAoAoCjdpO4jbQ7uWGRY54gyjPfIynWxIBK2POx4nTgRGUbhOUXeLMyxO4O1Ijb5N3g+tHJGR8C2b8K1OmzesZUW8U/MbjdTaPPCSj90t+VY7Nmf3s/wDD4j3BblbQN7YeXU34JH0HGRx0qLo3IPF1eSRN4fs2xz2zGNRzzzEEe6JCD8akqCIOtXf8iUwnZCt7yzr6RxXb+N2a/wDDWxUzW1J+1Jlw3Y3Nw2BYvCHaRlyGSRrtlvewAAVQSATYC9h0FTSSEYpbFirJIKAKAKAy3frcSRHfFYFM4YlpcMvG51Z4fM8SnM3I1Njoq0VPVbm+lXdPxRRE2krKbHUXup0YEcQRxGoqi4NOzL8K0Zq8WRkUmg/3rzqySWx2WrBkaTR5iqjmyj8Rf8L1KJWxLXZyPRO4WKeTZ+HaUkvlK5m1LBGZVYnmSqqb871ajsc2OxP1kkFAFAFAFAFAFAFAFAFAFAFAFAFAFAFAFAFAVPezcDCY452UxT/to7Bj98cH4AXOtuBFYcUyLjrfmZvtTsrxsN+6KzqOGRgje9ZCAPc5rU6ZsjXrR53K3LsLFK2XIM3S6D/rI/Gsdmzb+8n/AI/EtO6vZli5XD4nLBH1zK8mU8e7CkqCRcZidPqnWpKn1NNSpOrvojasJhljRY41CoihVUcAqiwA9AK2mBWgCgCg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85720" y="1214422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44034" name="Picture 2" descr="http://fwnsk.ru/wp-content/uploads/2015/07/wpf7d2889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643050"/>
            <a:ext cx="500066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0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E874~1.ADM\AppData\Local\Temp\HamsterArc{a0f3ecb4-94cd-4051-b349-2531d958c1a9}\01_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38" cy="6858000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714356"/>
            <a:ext cx="785818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Грунт</a:t>
            </a:r>
          </a:p>
        </p:txBody>
      </p:sp>
      <p:pic>
        <p:nvPicPr>
          <p:cNvPr id="15362" name="Picture 2" descr="http://svoimi-rykami.ru/wp-content/uploads/2016/02/%D0%9A%D0%B0%D0%BA-%D0%B2%D1%8B%D0%B1%D1%80%D0%B0%D1%82%D1%8C-%D0%B7%D0%B5%D0%BC%D0%BB%D1%8E-%D0%B4%D0%BB%D1%8F-%D1%80%D0%B0%D1%81%D1%81%D0%B0%D0%B4%D1%8B-%D0%B2-%D0%BC%D0%B0%D0%B3%D0%B0%D0%B7%D0%B8%D0%BD%D0%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420352"/>
            <a:ext cx="4000528" cy="2881176"/>
          </a:xfrm>
          <a:prstGeom prst="rect">
            <a:avLst/>
          </a:prstGeom>
          <a:noFill/>
        </p:spPr>
      </p:pic>
      <p:pic>
        <p:nvPicPr>
          <p:cNvPr id="15364" name="Picture 4" descr="http://shaola.ru/d/422910/d/ace99c02ba8030083201f25db0aef67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714488"/>
            <a:ext cx="2952972" cy="3927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E874~1.ADM\AppData\Local\Temp\HamsterArc{a0f3ecb4-94cd-4051-b349-2531d958c1a9}\01_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714356"/>
            <a:ext cx="785818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Эскимо(с)</a:t>
            </a:r>
          </a:p>
        </p:txBody>
      </p:sp>
      <p:pic>
        <p:nvPicPr>
          <p:cNvPr id="17410" name="Picture 2" descr="http://getupme.ru/sites/default/files/image/vote-answer/1846/2013/12/13/mor_esk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1785926"/>
            <a:ext cx="4376734" cy="4376735"/>
          </a:xfrm>
          <a:prstGeom prst="rect">
            <a:avLst/>
          </a:prstGeom>
          <a:noFill/>
        </p:spPr>
      </p:pic>
      <p:pic>
        <p:nvPicPr>
          <p:cNvPr id="17412" name="Picture 4" descr="http://www.playcast.ru/uploads/2016/02/03/1712405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357430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E874~1.ADM\AppData\Local\Temp\HamsterArc{a0f3ecb4-94cd-4051-b349-2531d958c1a9}\01_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714356"/>
            <a:ext cx="785818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Амур</a:t>
            </a:r>
          </a:p>
        </p:txBody>
      </p:sp>
      <p:pic>
        <p:nvPicPr>
          <p:cNvPr id="18436" name="Picture 4" descr="http://info-mir.com.ua/wp-content/uploads/2015/03/2134.jpg"/>
          <p:cNvPicPr>
            <a:picLocks noChangeAspect="1" noChangeArrowheads="1"/>
          </p:cNvPicPr>
          <p:nvPr/>
        </p:nvPicPr>
        <p:blipFill>
          <a:blip r:embed="rId3"/>
          <a:srcRect b="8202"/>
          <a:stretch>
            <a:fillRect/>
          </a:stretch>
        </p:blipFill>
        <p:spPr bwMode="auto">
          <a:xfrm>
            <a:off x="-142908" y="3099501"/>
            <a:ext cx="9286908" cy="3758499"/>
          </a:xfrm>
          <a:prstGeom prst="rect">
            <a:avLst/>
          </a:prstGeom>
          <a:noFill/>
        </p:spPr>
      </p:pic>
      <p:pic>
        <p:nvPicPr>
          <p:cNvPr id="18434" name="Picture 2" descr="http://www.playcast.ru/uploads/2015/08/11/1464603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643050"/>
            <a:ext cx="364081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E874~1.ADM\AppData\Local\Temp\HamsterArc{a0f3ecb4-94cd-4051-b349-2531d958c1a9}\01_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500042"/>
            <a:ext cx="4929222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Крона</a:t>
            </a:r>
            <a:endParaRPr lang="ru-RU" sz="7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bat" pitchFamily="2" charset="0"/>
            </a:endParaRPr>
          </a:p>
        </p:txBody>
      </p:sp>
      <p:pic>
        <p:nvPicPr>
          <p:cNvPr id="19462" name="Picture 6" descr="http://wallpapers1920.ru/img/picture/Nov/20/501e6a38dacd40bbae177b8efcda7051/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21"/>
          <a:stretch>
            <a:fillRect/>
          </a:stretch>
        </p:blipFill>
        <p:spPr bwMode="auto">
          <a:xfrm>
            <a:off x="142844" y="2928934"/>
            <a:ext cx="5000628" cy="3786190"/>
          </a:xfrm>
          <a:prstGeom prst="rect">
            <a:avLst/>
          </a:prstGeom>
          <a:noFill/>
        </p:spPr>
      </p:pic>
      <p:pic>
        <p:nvPicPr>
          <p:cNvPr id="19468" name="Picture 12" descr="http://grandfiesta.ru/images/money/DKK/340_170_fixedwidth.jpg"/>
          <p:cNvPicPr>
            <a:picLocks noChangeAspect="1" noChangeArrowheads="1"/>
          </p:cNvPicPr>
          <p:nvPr/>
        </p:nvPicPr>
        <p:blipFill>
          <a:blip r:embed="rId4"/>
          <a:srcRect l="50736" b="2941"/>
          <a:stretch>
            <a:fillRect/>
          </a:stretch>
        </p:blipFill>
        <p:spPr bwMode="auto">
          <a:xfrm>
            <a:off x="5500694" y="2071678"/>
            <a:ext cx="3381376" cy="3330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E874~1.ADM\AppData\Local\Temp\HamsterArc{a0f3ecb4-94cd-4051-b349-2531d958c1a9}\01_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500042"/>
            <a:ext cx="4929222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Банан</a:t>
            </a:r>
          </a:p>
        </p:txBody>
      </p:sp>
      <p:pic>
        <p:nvPicPr>
          <p:cNvPr id="20482" name="Picture 2" descr="http://www.100milerun.com/wp-content/uploads/2014/05/ban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15866" y="-6572320"/>
            <a:ext cx="6786610" cy="10840212"/>
          </a:xfrm>
          <a:prstGeom prst="rect">
            <a:avLst/>
          </a:prstGeom>
          <a:noFill/>
        </p:spPr>
      </p:pic>
      <p:pic>
        <p:nvPicPr>
          <p:cNvPr id="20484" name="Picture 4" descr="http://i.imgur.com/hCLROv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786058"/>
            <a:ext cx="3784600" cy="3302000"/>
          </a:xfrm>
          <a:prstGeom prst="rect">
            <a:avLst/>
          </a:prstGeom>
          <a:noFill/>
        </p:spPr>
      </p:pic>
      <p:pic>
        <p:nvPicPr>
          <p:cNvPr id="20486" name="Picture 6" descr="http://3.bp.blogspot.com/-WpjHDdoRTi0/TjZCU-NFAqI/AAAAAAAAAMw/wruvZqO-dcY/s1600/storeNumber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357430"/>
            <a:ext cx="2571736" cy="3230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E874~1.ADM\AppData\Local\Temp\HamsterArc{a0f3ecb4-94cd-4051-b349-2531d958c1a9}\01_1_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053" name="AutoShape 5" descr="http://blog.bellawe.com/wp-content/uploads/2015/12/goldke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500042"/>
            <a:ext cx="4929222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bat" pitchFamily="2" charset="0"/>
              </a:rPr>
              <a:t>Петрушка</a:t>
            </a:r>
          </a:p>
        </p:txBody>
      </p:sp>
      <p:pic>
        <p:nvPicPr>
          <p:cNvPr id="20482" name="Picture 2" descr="http://www.100milerun.com/wp-content/uploads/2014/05/ban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15866" y="-6572320"/>
            <a:ext cx="6786610" cy="10840212"/>
          </a:xfrm>
          <a:prstGeom prst="rect">
            <a:avLst/>
          </a:prstGeom>
          <a:noFill/>
        </p:spPr>
      </p:pic>
      <p:pic>
        <p:nvPicPr>
          <p:cNvPr id="21506" name="Picture 2" descr="http://www.market.ur.ru/products_pictures/MAINTAN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428868"/>
            <a:ext cx="3828703" cy="2928958"/>
          </a:xfrm>
          <a:prstGeom prst="rect">
            <a:avLst/>
          </a:prstGeom>
          <a:noFill/>
        </p:spPr>
      </p:pic>
      <p:sp>
        <p:nvSpPr>
          <p:cNvPr id="21510" name="AutoShape 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http://www.liessmit.nl/afbeeldingen/avatars/fun/clown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22" name="Picture 18" descr="http://www.lair2000.net/a-f3/3af4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071678"/>
            <a:ext cx="2500330" cy="3611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950</Words>
  <Application>Microsoft Office PowerPoint</Application>
  <PresentationFormat>Экран (4:3)</PresentationFormat>
  <Paragraphs>275</Paragraphs>
  <Slides>34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Arbat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Alexandr</cp:lastModifiedBy>
  <cp:revision>87</cp:revision>
  <dcterms:created xsi:type="dcterms:W3CDTF">2016-04-08T07:59:56Z</dcterms:created>
  <dcterms:modified xsi:type="dcterms:W3CDTF">2026-01-11T05:07:08Z</dcterms:modified>
</cp:coreProperties>
</file>