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844" y="-1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1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5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7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8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6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4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9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6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48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1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4E55B-B95E-4F5A-B1E2-B710B1FA625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07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Хлам\Праздник NA\делать\2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42" y="9672"/>
            <a:ext cx="9179242" cy="684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Художественная резьба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702" y="134076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Также издревле были развиты народные промыслы, связанные с резьбой. Мастера-резчики работали с деревом, костью и даже берестой!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8701" y="2151567"/>
            <a:ext cx="4273983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В Богородском, недалеко от Сергиева Посада зародился такой народный промысел, как </a:t>
            </a:r>
            <a:r>
              <a:rPr lang="ru-RU" sz="1400" dirty="0" err="1" smtClean="0"/>
              <a:t>богородская</a:t>
            </a:r>
            <a:r>
              <a:rPr lang="ru-RU" sz="1400" dirty="0" smtClean="0"/>
              <a:t> резьба по дереву. Из липы и осины мастера делают игрушки и скульптуры, а лучшие образцы этих работ находятся в коллекциях музеев, например, Государственного русского музея (скульптурная композиция «Мыши хоронят кота» и др.)</a:t>
            </a:r>
            <a:endParaRPr lang="ru-RU" sz="1400" dirty="0"/>
          </a:p>
        </p:txBody>
      </p:sp>
      <p:pic>
        <p:nvPicPr>
          <p:cNvPr id="8" name="Рисунок 7" descr="https://documents.infourok.ru/f02fe6e1-5fcc-4cec-a589-c1c959691b26/0/image0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32" y="2092705"/>
            <a:ext cx="2556792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187658" y="4941168"/>
            <a:ext cx="4752528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Стиль холмогорской резной кости объединяет в себе традиции северной и центральной части России, а также коренных народов Севера и западноевропейских мастеров. Первыми известными изделиями холмогорской резной кости были гребни. Кроме того, в этом стиле изготавливались табакерки, ларцы, бокалы, миниатюрные портреты и даже копии знаменитых скульптурных композиций.</a:t>
            </a:r>
            <a:endParaRPr lang="ru-RU" sz="1400" dirty="0"/>
          </a:p>
        </p:txBody>
      </p:sp>
      <p:pic>
        <p:nvPicPr>
          <p:cNvPr id="11" name="Рисунок 10" descr="https://documents.infourok.ru/f02fe6e1-5fcc-4cec-a589-c1c959691b26/0/image02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1" y="4358784"/>
            <a:ext cx="2658110" cy="2254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8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26544" y="692696"/>
            <a:ext cx="3168352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/>
              <a:t>Шемогодская</a:t>
            </a:r>
            <a:r>
              <a:rPr lang="ru-RU" b="1" dirty="0" smtClean="0"/>
              <a:t> резная береста</a:t>
            </a:r>
            <a:r>
              <a:rPr lang="ru-RU" dirty="0" smtClean="0"/>
              <a:t>, или, как ее иначе называют, «берестяное кружево», украшается узорами из стелющихся стеблей с листьями, ягодами, а иногда и просто геометрическими орнаментами. Северные мастера могут изготовить шкатулки, туески и посуду из резной бересты.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Хлам\Праздник NA\делать\берес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92197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Изделия </a:t>
            </a:r>
            <a:r>
              <a:rPr lang="ru-RU" b="1" i="1" dirty="0">
                <a:solidFill>
                  <a:srgbClr val="FF0000"/>
                </a:solidFill>
              </a:rPr>
              <a:t>из металла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24744"/>
            <a:ext cx="6462464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Многие русские мастера изготавливают изделия из металла. Чего стоит один только тульский самовар, один из символов России, известный на весь мир! Незаменимый атрибут быта XIX – начала XX веков олицетворяет собой домашний уют. Чаем из самовара угощали даже королеву Великобритании Елизавету II.</a:t>
            </a:r>
            <a:endParaRPr lang="ru-RU" dirty="0"/>
          </a:p>
        </p:txBody>
      </p:sp>
      <p:pic>
        <p:nvPicPr>
          <p:cNvPr id="6" name="Рисунок 5" descr="https://documents.infourok.ru/f02fe6e1-5fcc-4cec-a589-c1c959691b26/0/image02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4744"/>
            <a:ext cx="1488440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documents.infourok.ru/f02fe6e1-5fcc-4cec-a589-c1c959691b26/0/image02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1477645" cy="21901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763688" y="3284984"/>
            <a:ext cx="3888432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Другим известным промыслом является </a:t>
            </a:r>
            <a:r>
              <a:rPr lang="ru-RU" dirty="0" err="1" smtClean="0"/>
              <a:t>каслинское</a:t>
            </a:r>
            <a:r>
              <a:rPr lang="ru-RU" dirty="0" smtClean="0"/>
              <a:t> литье. Скульптуры и предметы декоративно-прикладного искусства производят в Челябинской области. Долгое время эталоном </a:t>
            </a:r>
            <a:r>
              <a:rPr lang="ru-RU" dirty="0" err="1" smtClean="0"/>
              <a:t>каслинского</a:t>
            </a:r>
            <a:r>
              <a:rPr lang="ru-RU" dirty="0" smtClean="0"/>
              <a:t> литья были скульптуры </a:t>
            </a:r>
            <a:r>
              <a:rPr lang="ru-RU" dirty="0" err="1" smtClean="0"/>
              <a:t>Клодта</a:t>
            </a:r>
            <a:r>
              <a:rPr lang="ru-RU" dirty="0" smtClean="0"/>
              <a:t> (того самого скульптора, который украсил Аничков мост в Петербурге композицией с конями).</a:t>
            </a:r>
            <a:endParaRPr lang="ru-RU" dirty="0"/>
          </a:p>
        </p:txBody>
      </p:sp>
      <p:pic>
        <p:nvPicPr>
          <p:cNvPr id="10" name="Рисунок 9" descr="https://documents.infourok.ru/f02fe6e1-5fcc-4cec-a589-c1c959691b26/0/image02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03977"/>
            <a:ext cx="2218852" cy="2469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8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4572000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Скань – один из древнейших металлических промыслов (работы в этой технике известны еще с IX-X веков). Это вид ювелирной техники: ажурный узор из тонкой золотой, серебряной или медной проволоки. Мастера могут изготовить посуду (например, знакомые каждому подстаканники), церковную утварь, туалетные принадлежности.</a:t>
            </a:r>
            <a:endParaRPr lang="ru-RU" dirty="0"/>
          </a:p>
        </p:txBody>
      </p:sp>
      <p:pic>
        <p:nvPicPr>
          <p:cNvPr id="6" name="Рисунок 5" descr="https://documents.infourok.ru/f02fe6e1-5fcc-4cec-a589-c1c959691b26/0/image0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7" y="522069"/>
            <a:ext cx="2009775" cy="20624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563888" y="3789040"/>
            <a:ext cx="4572000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Не менее филигранно и великоустюжское чернение по серебру. Мастера Великого Устюга используют самую древнюю из известных на сегодняшний день технологий, украшая насыщенными рисунками и сюжетными гравюрами столовые приборы и посуду</a:t>
            </a:r>
            <a:endParaRPr lang="ru-RU" dirty="0"/>
          </a:p>
        </p:txBody>
      </p:sp>
      <p:pic>
        <p:nvPicPr>
          <p:cNvPr id="9" name="Рисунок 8" descr="https://documents.infourok.ru/f02fe6e1-5fcc-4cec-a589-c1c959691b26/0/image03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1892300" cy="216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5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t="-6096" r="2229" b="6096"/>
          <a:stretch/>
        </p:blipFill>
        <p:spPr>
          <a:xfrm>
            <a:off x="0" y="-581134"/>
            <a:ext cx="9147869" cy="7461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64896" cy="1800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2022 год - год народного искусства и нематериального культурного наследия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587" y="2852936"/>
            <a:ext cx="2880320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2022 год объявлен годом народного искусства и нематериального культурного наследия народов России. Важно помнить о нашем наследии, ведь Россия — огромная многонациональная страна, каждый из народов которой богат своими искусством, традициями и обычаями. Народные промыслы многих регионов известны по всей стране и за ее пределами, а многие являются негласными символами России.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754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Художественная роспись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333" y="1196752"/>
            <a:ext cx="8229600" cy="817124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/>
              <a:t>Одним из ярчайших направлений народного искусства является традиционная роспись. Мастера-ремесленники расписывали посуду и мебель с незапамятных времен. Среди самых известных видов росписи</a:t>
            </a:r>
            <a:r>
              <a:rPr lang="ru-RU" sz="1400" b="1" dirty="0" smtClean="0"/>
              <a:t>:</a:t>
            </a:r>
            <a:endParaRPr lang="en-US" sz="1400" b="1" dirty="0" smtClean="0"/>
          </a:p>
          <a:p>
            <a:endParaRPr lang="ru-RU" sz="1400" dirty="0"/>
          </a:p>
        </p:txBody>
      </p:sp>
      <p:pic>
        <p:nvPicPr>
          <p:cNvPr id="4" name="Рисунок 3" descr="https://documents.infourok.ru/f02fe6e1-5fcc-4cec-a589-c1c959691b26/0/image00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17" y="1772816"/>
            <a:ext cx="2952328" cy="23858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563888" y="2131914"/>
            <a:ext cx="4572000" cy="16619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dirty="0" smtClean="0"/>
              <a:t>Всем известная </a:t>
            </a:r>
            <a:r>
              <a:rPr lang="ru-RU" b="1" dirty="0" smtClean="0"/>
              <a:t>хохлома</a:t>
            </a:r>
            <a:r>
              <a:rPr lang="ru-RU" sz="1400" dirty="0" smtClean="0"/>
              <a:t> – роспись деревянной посуды и мебели, выполненная красными, зелёными и золотистыми красками на чёрном фоне. Возможно, вы помните эти деревянные тарелки, ложки и вазочки, которые были почти в каждом доме. Появилась хохломская роспись в одноименном селе в Нижегородской области еще в XVII веке.</a:t>
            </a:r>
            <a:endParaRPr lang="ru-RU" sz="1400" dirty="0"/>
          </a:p>
        </p:txBody>
      </p:sp>
      <p:pic>
        <p:nvPicPr>
          <p:cNvPr id="8" name="Рисунок 7" descr="https://documents.infourok.ru/f02fe6e1-5fcc-4cec-a589-c1c959691b26/0/image01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4158651"/>
            <a:ext cx="2780724" cy="25386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403648" y="4538957"/>
            <a:ext cx="4572000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dirty="0"/>
              <a:t>Не менее популярна в </a:t>
            </a:r>
            <a:r>
              <a:rPr lang="ru-RU" sz="1400" dirty="0" smtClean="0"/>
              <a:t>России</a:t>
            </a:r>
            <a:r>
              <a:rPr lang="en-US" sz="1400" dirty="0" smtClean="0"/>
              <a:t> </a:t>
            </a:r>
            <a:r>
              <a:rPr lang="ru-RU" b="1" dirty="0" smtClean="0"/>
              <a:t>гжель</a:t>
            </a:r>
            <a:r>
              <a:rPr lang="ru-RU" sz="1400" dirty="0"/>
              <a:t> – роспись керамики, выполненная в нежных бело-голубых цветах. Гжельской росписью украшают не только посуду, но и статуэтки, часы и многое другое. Появился этот промысел в «Гжельском кусте» - это 27 деревень в Раменском районе Московской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4020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ocuments.infourok.ru/f02fe6e1-5fcc-4cec-a589-c1c959691b26/0/image011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448272" cy="18680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106951" y="188640"/>
            <a:ext cx="4572000" cy="12311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err="1" smtClean="0"/>
              <a:t>Жостово</a:t>
            </a:r>
            <a:r>
              <a:rPr lang="ru-RU" sz="1400" dirty="0" smtClean="0"/>
              <a:t> – это роспись металлических (жестяных) подносов, выполненная в виде цветочных букетов. Из бытового предмета </a:t>
            </a:r>
            <a:r>
              <a:rPr lang="ru-RU" sz="1400" dirty="0" err="1" smtClean="0"/>
              <a:t>жостовские</a:t>
            </a:r>
            <a:r>
              <a:rPr lang="ru-RU" sz="1400" dirty="0" smtClean="0"/>
              <a:t> подносы превратились в декоративные панно, ведь многие произведения мастеров уникальны.</a:t>
            </a:r>
            <a:endParaRPr lang="ru-RU" sz="1400" dirty="0"/>
          </a:p>
        </p:txBody>
      </p:sp>
      <p:pic>
        <p:nvPicPr>
          <p:cNvPr id="6" name="Рисунок 5" descr="https://documents.infourok.ru/f02fe6e1-5fcc-4cec-a589-c1c959691b26/0/image01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" y="2204864"/>
            <a:ext cx="2236784" cy="22434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347864" y="1916832"/>
            <a:ext cx="4572000" cy="18774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/>
              <a:t>Палехская миниатюра</a:t>
            </a:r>
            <a:r>
              <a:rPr lang="ru-RU" sz="1400" dirty="0" smtClean="0"/>
              <a:t> представляет собой лаковую миниатюру, выполненную с использованием темперы. Расписываются, как правило, шкатулки, брошки, картины и многое другое. Сюжеты очень разнообразны: это и русские сказки, и былины, сюжеты из жизни и знаковые события для нашей страны. Родиной этих миниатюр является Палехский район Ивановской области.</a:t>
            </a:r>
            <a:endParaRPr lang="ru-RU" sz="1400" dirty="0"/>
          </a:p>
        </p:txBody>
      </p:sp>
      <p:pic>
        <p:nvPicPr>
          <p:cNvPr id="9" name="Рисунок 8" descr="https://documents.infourok.ru/f02fe6e1-5fcc-4cec-a589-c1c959691b26/0/image01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51145"/>
            <a:ext cx="2217470" cy="23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5133164" y="3942144"/>
            <a:ext cx="3739568" cy="2739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/>
              <a:t>Борецкая</a:t>
            </a:r>
            <a:r>
              <a:rPr lang="ru-RU" b="1" dirty="0" smtClean="0"/>
              <a:t> роспись</a:t>
            </a:r>
            <a:r>
              <a:rPr lang="ru-RU" sz="1400" dirty="0" smtClean="0"/>
              <a:t> – орнаментальная роспись по дереву, выполняемая в красном, зелёном, коричневом, оранжевом и жёлтом цветах. Существует с XVIII века в Архангельской области. Главный мотив </a:t>
            </a:r>
            <a:r>
              <a:rPr lang="ru-RU" sz="1400" dirty="0" err="1" smtClean="0"/>
              <a:t>борецкой</a:t>
            </a:r>
            <a:r>
              <a:rPr lang="ru-RU" sz="1400" dirty="0" smtClean="0"/>
              <a:t> росписи – древо жизни. Оно изображается как огромный цветок с прямым стеблем, вокруг которого нарисованы цветы, птицы, ягоды, изящные листья. Однако этим мотивы художников не ограничены - можно изображать жанровые сценки и народные гуляния.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703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Русская народная игрушка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340768"/>
            <a:ext cx="770485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Почти в каждом уголке нашей большой страны сохранились традиционные промыслы по изготовлению игрушек. С ранних лет мы знакомы с разными народными игрушками. У многих из нас среди первых игрушек была матрешка – всеми любимая расписная деревянная кукла, внутри которой – такие же куклы, но все меньше и меньше. Игрушки из нескольких предметов, вкладывавшихся друг в друга, были известны давно.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501008"/>
            <a:ext cx="45720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Однако первая кукла-матрешка была изготовлена в 1890 году и представляла собой крестьянку в рубашке, сарафане и цветастом платке, с чёрным петухом в руках.</a:t>
            </a:r>
          </a:p>
        </p:txBody>
      </p:sp>
      <p:pic>
        <p:nvPicPr>
          <p:cNvPr id="11" name="Рисунок 10" descr="https://documents.infourok.ru/f02fe6e1-5fcc-4cec-a589-c1c959691b26/0/image0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69188"/>
            <a:ext cx="360040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documents.infourok.ru/f02fe6e1-5fcc-4cec-a589-c1c959691b26/0/image01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41166"/>
            <a:ext cx="1775460" cy="166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ocuments.infourok.ru/f02fe6e1-5fcc-4cec-a589-c1c959691b26/0/image0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3819"/>
            <a:ext cx="1647825" cy="227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documents.infourok.ru/f02fe6e1-5fcc-4cec-a589-c1c959691b26/0/image01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24836"/>
            <a:ext cx="1201420" cy="24453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188640"/>
            <a:ext cx="4572000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Благодаря простоте исполнения, дымковская игрушка хорошо знакома детям. Ее делают из глины, окрашенной в белый цвет и расписанной разными цветами. Чаще всего дымковская игрушка изображает баранов с золотыми рогами, птиц, оленей, скоморохов и барынь. Первые игрушки лепили к вятскому самобытному празднику Свистуньи еще в XIX в. Даже сегодня слепить такую свистульку может любой ребенок!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3439756"/>
            <a:ext cx="4572000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Среди народных игрушек - множество свистулек. Это не только дымковская игрушка, о которой мы рассказали выше, но и романовская игрушка. Это игрушки-свистульки родом из Липецкой области. Для их росписи используют краску, разведенную на яйце или поливу, за счет чего и получается нежный оттенок красного, зеленого или желтого цвета. Также свои свистульки делают и в Новгороде, чаще всего в форме птиц (петухов) и рыб.</a:t>
            </a:r>
            <a:endParaRPr lang="ru-RU" dirty="0"/>
          </a:p>
        </p:txBody>
      </p:sp>
      <p:pic>
        <p:nvPicPr>
          <p:cNvPr id="10" name="Рисунок 9" descr="https://documents.infourok.ru/f02fe6e1-5fcc-4cec-a589-c1c959691b26/0/image01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61" y="3924836"/>
            <a:ext cx="1562735" cy="216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8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220072" y="1308589"/>
            <a:ext cx="3420380" cy="42473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Одним из древнейших промыслов считается </a:t>
            </a:r>
            <a:r>
              <a:rPr lang="ru-RU" b="1" dirty="0" err="1" smtClean="0"/>
              <a:t>филимоновская</a:t>
            </a:r>
            <a:r>
              <a:rPr lang="ru-RU" b="1" dirty="0" smtClean="0"/>
              <a:t> игрушка</a:t>
            </a:r>
            <a:r>
              <a:rPr lang="ru-RU" dirty="0" smtClean="0"/>
              <a:t>. По одной из версий, первые </a:t>
            </a:r>
            <a:r>
              <a:rPr lang="ru-RU" dirty="0" err="1" smtClean="0"/>
              <a:t>филимоновские</a:t>
            </a:r>
            <a:r>
              <a:rPr lang="ru-RU" dirty="0" smtClean="0"/>
              <a:t> игрушки появились еще в Древней Руси, в районе современной Тульской области. Гончарное производство было семейным, мужчины и женщины делали посуду, а девочки вместе с бабушками лепили и расписывали игрушки: барынь, всадников, коров, медведей, петухов.</a:t>
            </a:r>
            <a:endParaRPr lang="ru-RU" dirty="0"/>
          </a:p>
        </p:txBody>
      </p:sp>
      <p:pic>
        <p:nvPicPr>
          <p:cNvPr id="4097" name="Picture 1" descr="C:\Хлам\Праздник NA\делать\филимоновская игру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8" y="764704"/>
            <a:ext cx="44644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1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Изделия из ткани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разных областях России издревле были развиты тканевые промыслы. Тонкое кружево и теплые платки уже много лет подчеркивают красоту наших женщин.</a:t>
            </a:r>
          </a:p>
          <a:p>
            <a:r>
              <a:rPr lang="ru-RU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13972" y="2019325"/>
            <a:ext cx="2502024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Необычайной филигранностью отличается вологодское кружево, которое плетется из льняной тесьмы на коклюшках. Восхитительные узоры могут быть в форме плавных орнаментов или целых картин. В технике вологодского кружева встречаются не только предметы одежды – воротнички, пелерины, платки, перчатки, но и украшения интерьера – скатерти и покрывала.</a:t>
            </a:r>
            <a:endParaRPr lang="ru-RU" sz="1400" dirty="0"/>
          </a:p>
        </p:txBody>
      </p:sp>
      <p:pic>
        <p:nvPicPr>
          <p:cNvPr id="8" name="Рисунок 7" descr="https://documents.infourok.ru/f02fe6e1-5fcc-4cec-a589-c1c959691b26/0/image0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19325"/>
            <a:ext cx="2448272" cy="275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documents.infourok.ru/f02fe6e1-5fcc-4cec-a589-c1c959691b26/0/image02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19325"/>
            <a:ext cx="3221367" cy="20624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5485449" y="4293096"/>
            <a:ext cx="3527544" cy="1600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Зимой нас согревает оренбургский пуховый платок, связанный из самого тонкого пуха в мире (16-18 мкм). Шали и палантины из пуха оренбургских коз вяжутся вручную, поскольку машинная вязка «рубит» пух и изделие становится более грубым.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048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1052" y="295488"/>
            <a:ext cx="8352928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Не менее популярны и </a:t>
            </a:r>
            <a:r>
              <a:rPr lang="ru-RU" b="1" dirty="0" err="1" smtClean="0"/>
              <a:t>павловопосадские</a:t>
            </a:r>
            <a:r>
              <a:rPr lang="ru-RU" b="1" dirty="0" smtClean="0"/>
              <a:t>  платки с узором из цветов </a:t>
            </a:r>
            <a:r>
              <a:rPr lang="ru-RU" dirty="0" smtClean="0"/>
              <a:t>(как правило, роз и георгинов), собранных в букеты или гирлянды. Первые платки из шерстяной ткани стали производить еще в XVIII веке, однако и по сей день платки из Павловского Посада пользуются народной любовью.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Хлам\Праздник NA\делать\павловопосадские  платки с узором из цвет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63" y="2492896"/>
            <a:ext cx="3995280" cy="399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Хлам\Праздник NA\делать\павловопосадские  платки с узором из цветов 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325" y="1916832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1131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2022 год - год народного искусства и нематериального культурного наследия</vt:lpstr>
      <vt:lpstr>Художественная роспись</vt:lpstr>
      <vt:lpstr>Презентация PowerPoint</vt:lpstr>
      <vt:lpstr>Русская народная игрушка</vt:lpstr>
      <vt:lpstr>Презентация PowerPoint</vt:lpstr>
      <vt:lpstr>Презентация PowerPoint</vt:lpstr>
      <vt:lpstr>Изделия из ткани</vt:lpstr>
      <vt:lpstr>Презентация PowerPoint</vt:lpstr>
      <vt:lpstr>Художественная резьба</vt:lpstr>
      <vt:lpstr>Презентация PowerPoint</vt:lpstr>
      <vt:lpstr> Изделия из металла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7</cp:revision>
  <dcterms:created xsi:type="dcterms:W3CDTF">2022-01-30T11:04:00Z</dcterms:created>
  <dcterms:modified xsi:type="dcterms:W3CDTF">2022-01-30T12:02:00Z</dcterms:modified>
</cp:coreProperties>
</file>